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12"/>
  </p:notesMasterIdLst>
  <p:sldIdLst>
    <p:sldId id="710" r:id="rId3"/>
    <p:sldId id="713" r:id="rId4"/>
    <p:sldId id="715" r:id="rId5"/>
    <p:sldId id="716" r:id="rId6"/>
    <p:sldId id="717" r:id="rId7"/>
    <p:sldId id="718" r:id="rId8"/>
    <p:sldId id="720" r:id="rId9"/>
    <p:sldId id="719" r:id="rId10"/>
    <p:sldId id="721" r:id="rId1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3"/>
    <p:restoredTop sz="94665"/>
  </p:normalViewPr>
  <p:slideViewPr>
    <p:cSldViewPr snapToGrid="0">
      <p:cViewPr varScale="1">
        <p:scale>
          <a:sx n="120" d="100"/>
          <a:sy n="120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AA4E6-4EBA-9841-B301-2E0158E37369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52E45-2DE2-314E-A700-380CAB9D211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8334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0DBE6A-1E29-8C4E-B011-77BCFA8447C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829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DBE6A-1E29-8C4E-B011-77BCFA8447C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510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DBE6A-1E29-8C4E-B011-77BCFA8447C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96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DBE6A-1E29-8C4E-B011-77BCFA8447C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07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DBE6A-1E29-8C4E-B011-77BCFA8447C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52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DBE6A-1E29-8C4E-B011-77BCFA8447C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748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DBE6A-1E29-8C4E-B011-77BCFA8447C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12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DBE6A-1E29-8C4E-B011-77BCFA8447C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10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DBE6A-1E29-8C4E-B011-77BCFA8447CC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96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w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wmf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365E-28C7-9F3A-0148-D3BC8CA52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6F687-28BD-7E1A-27A5-4564AAEB5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B654C-676C-BEB7-D46C-DD4089CB4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016F-B4F5-B551-B588-A2BC2F4A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04089-B3EA-5E08-7A35-183E668A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3314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A049-2161-A041-63F5-5BE5192D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B853C-BC49-7900-59BA-5AFCD37EA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64B6A-7061-8ACF-C625-EE0274F3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8E17A-8941-D788-DD45-B1B9B4DC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E91C9-F127-EC82-85D7-A34F0CB9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029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A157D-DC93-3B54-907A-CA4431527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C477D-4AA0-2A4A-DE84-AA3CE3EBD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E37AA-78D8-5323-E8A8-2060540B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6B9C7-4995-B141-7160-80A6B06F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B3E61-2534-E25C-E70D-8FBFA954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4376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AD303578-903C-A34A-AF9B-392F1BD2B760}"/>
              </a:ext>
            </a:extLst>
          </p:cNvPr>
          <p:cNvSpPr/>
          <p:nvPr userDrawn="1"/>
        </p:nvSpPr>
        <p:spPr>
          <a:xfrm>
            <a:off x="0" y="5133"/>
            <a:ext cx="12192000" cy="21316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3A53032-6181-1545-8CE7-8EC49EB8AF93}"/>
              </a:ext>
            </a:extLst>
          </p:cNvPr>
          <p:cNvSpPr/>
          <p:nvPr userDrawn="1"/>
        </p:nvSpPr>
        <p:spPr>
          <a:xfrm>
            <a:off x="450792" y="1685926"/>
            <a:ext cx="11292003" cy="4721225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 dirty="0">
              <a:solidFill>
                <a:schemeClr val="bg2"/>
              </a:solidFill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9B428526-287A-244A-8A85-27B89673C4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9996" y="2136776"/>
            <a:ext cx="5196004" cy="3819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200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
Vierde niveau
Vijfde niveau</a:t>
            </a:r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4D98F890-147B-F648-803A-FC9E10FDD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6ABD7D3F-B308-EA43-ADDC-2B9B754A0C7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21753" y="1685925"/>
            <a:ext cx="5421043" cy="4719600"/>
          </a:xfrm>
          <a:custGeom>
            <a:avLst/>
            <a:gdLst>
              <a:gd name="connsiteX0" fmla="*/ 0 w 5421749"/>
              <a:gd name="connsiteY0" fmla="*/ 0 h 4719600"/>
              <a:gd name="connsiteX1" fmla="*/ 5421749 w 5421749"/>
              <a:gd name="connsiteY1" fmla="*/ 0 h 4719600"/>
              <a:gd name="connsiteX2" fmla="*/ 5421749 w 5421749"/>
              <a:gd name="connsiteY2" fmla="*/ 4719600 h 4719600"/>
              <a:gd name="connsiteX3" fmla="*/ 0 w 5421749"/>
              <a:gd name="connsiteY3" fmla="*/ 4719600 h 4719600"/>
              <a:gd name="connsiteX4" fmla="*/ 0 w 5421749"/>
              <a:gd name="connsiteY4" fmla="*/ 908893 h 4719600"/>
              <a:gd name="connsiteX5" fmla="*/ 2024 w 5421749"/>
              <a:gd name="connsiteY5" fmla="*/ 910917 h 4719600"/>
              <a:gd name="connsiteX6" fmla="*/ 164024 w 5421749"/>
              <a:gd name="connsiteY6" fmla="*/ 748917 h 4719600"/>
              <a:gd name="connsiteX7" fmla="*/ 2024 w 5421749"/>
              <a:gd name="connsiteY7" fmla="*/ 586917 h 4719600"/>
              <a:gd name="connsiteX8" fmla="*/ 0 w 5421749"/>
              <a:gd name="connsiteY8" fmla="*/ 588941 h 47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1749" h="4719600">
                <a:moveTo>
                  <a:pt x="0" y="0"/>
                </a:moveTo>
                <a:lnTo>
                  <a:pt x="5421749" y="0"/>
                </a:lnTo>
                <a:lnTo>
                  <a:pt x="5421749" y="4719600"/>
                </a:lnTo>
                <a:lnTo>
                  <a:pt x="0" y="4719600"/>
                </a:lnTo>
                <a:lnTo>
                  <a:pt x="0" y="908893"/>
                </a:lnTo>
                <a:lnTo>
                  <a:pt x="2024" y="910917"/>
                </a:lnTo>
                <a:lnTo>
                  <a:pt x="164024" y="748917"/>
                </a:lnTo>
                <a:lnTo>
                  <a:pt x="2024" y="586917"/>
                </a:lnTo>
                <a:lnTo>
                  <a:pt x="0" y="588941"/>
                </a:lnTo>
                <a:close/>
              </a:path>
            </a:pathLst>
          </a:custGeom>
        </p:spPr>
        <p:txBody>
          <a:bodyPr wrap="square" lIns="360000" tIns="360000" rIns="360000" bIns="360000" anchor="ctr" anchorCtr="0">
            <a:noAutofit/>
          </a:bodyPr>
          <a:lstStyle>
            <a:lvl1pPr algn="ctr">
              <a:defRPr sz="1800" b="0" i="0">
                <a:solidFill>
                  <a:schemeClr val="bg1"/>
                </a:solidFill>
                <a:latin typeface="DINPro" pitchFamily="2" charset="0"/>
              </a:defRPr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5B1491E1-F8A5-45E1-8274-30DA887CB213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/>
              <a:t>Cover</a:t>
            </a:r>
          </a:p>
        </p:txBody>
      </p:sp>
    </p:spTree>
    <p:extLst>
      <p:ext uri="{BB962C8B-B14F-4D97-AF65-F5344CB8AC3E}">
        <p14:creationId xmlns:p14="http://schemas.microsoft.com/office/powerpoint/2010/main" val="3560056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402">
          <p15:clr>
            <a:srgbClr val="FBAE40"/>
          </p15:clr>
        </p15:guide>
        <p15:guide id="9" pos="567">
          <p15:clr>
            <a:srgbClr val="FBAE40"/>
          </p15:clr>
        </p15:guide>
        <p15:guide id="10" orient="horz" pos="1346">
          <p15:clr>
            <a:srgbClr val="FBAE40"/>
          </p15:clr>
        </p15:guide>
        <p15:guide id="11" pos="3984">
          <p15:clr>
            <a:srgbClr val="FBAE40"/>
          </p15:clr>
        </p15:guide>
        <p15:guide id="12" pos="3700">
          <p15:clr>
            <a:srgbClr val="FBAE40"/>
          </p15:clr>
        </p15:guide>
        <p15:guide id="13" pos="7111">
          <p15:clr>
            <a:srgbClr val="FBAE40"/>
          </p15:clr>
        </p15:guide>
        <p15:guide id="14" pos="2309">
          <p15:clr>
            <a:srgbClr val="FBAE40"/>
          </p15:clr>
        </p15:guide>
        <p15:guide id="15" pos="21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AD303578-903C-A34A-AF9B-392F1BD2B760}"/>
              </a:ext>
            </a:extLst>
          </p:cNvPr>
          <p:cNvSpPr/>
          <p:nvPr userDrawn="1"/>
        </p:nvSpPr>
        <p:spPr>
          <a:xfrm>
            <a:off x="0" y="5133"/>
            <a:ext cx="12192000" cy="21316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3A53032-6181-1545-8CE7-8EC49EB8AF93}"/>
              </a:ext>
            </a:extLst>
          </p:cNvPr>
          <p:cNvSpPr/>
          <p:nvPr userDrawn="1"/>
        </p:nvSpPr>
        <p:spPr>
          <a:xfrm>
            <a:off x="450792" y="1685926"/>
            <a:ext cx="11292003" cy="4721225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 dirty="0">
              <a:solidFill>
                <a:schemeClr val="bg2"/>
              </a:solidFill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9B428526-287A-244A-8A85-27B89673C4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9996" y="2136776"/>
            <a:ext cx="5196004" cy="3819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200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
Vierde niveau
Vijfde niveau</a:t>
            </a:r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4D98F890-147B-F648-803A-FC9E10FDD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6ABD7D3F-B308-EA43-ADDC-2B9B754A0C7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21753" y="1685925"/>
            <a:ext cx="5421043" cy="4719600"/>
          </a:xfrm>
          <a:custGeom>
            <a:avLst/>
            <a:gdLst>
              <a:gd name="connsiteX0" fmla="*/ 0 w 5421749"/>
              <a:gd name="connsiteY0" fmla="*/ 0 h 4719600"/>
              <a:gd name="connsiteX1" fmla="*/ 5421749 w 5421749"/>
              <a:gd name="connsiteY1" fmla="*/ 0 h 4719600"/>
              <a:gd name="connsiteX2" fmla="*/ 5421749 w 5421749"/>
              <a:gd name="connsiteY2" fmla="*/ 4719600 h 4719600"/>
              <a:gd name="connsiteX3" fmla="*/ 0 w 5421749"/>
              <a:gd name="connsiteY3" fmla="*/ 4719600 h 4719600"/>
              <a:gd name="connsiteX4" fmla="*/ 0 w 5421749"/>
              <a:gd name="connsiteY4" fmla="*/ 908893 h 4719600"/>
              <a:gd name="connsiteX5" fmla="*/ 2024 w 5421749"/>
              <a:gd name="connsiteY5" fmla="*/ 910917 h 4719600"/>
              <a:gd name="connsiteX6" fmla="*/ 164024 w 5421749"/>
              <a:gd name="connsiteY6" fmla="*/ 748917 h 4719600"/>
              <a:gd name="connsiteX7" fmla="*/ 2024 w 5421749"/>
              <a:gd name="connsiteY7" fmla="*/ 586917 h 4719600"/>
              <a:gd name="connsiteX8" fmla="*/ 0 w 5421749"/>
              <a:gd name="connsiteY8" fmla="*/ 588941 h 47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1749" h="4719600">
                <a:moveTo>
                  <a:pt x="0" y="0"/>
                </a:moveTo>
                <a:lnTo>
                  <a:pt x="5421749" y="0"/>
                </a:lnTo>
                <a:lnTo>
                  <a:pt x="5421749" y="4719600"/>
                </a:lnTo>
                <a:lnTo>
                  <a:pt x="0" y="4719600"/>
                </a:lnTo>
                <a:lnTo>
                  <a:pt x="0" y="908893"/>
                </a:lnTo>
                <a:lnTo>
                  <a:pt x="2024" y="910917"/>
                </a:lnTo>
                <a:lnTo>
                  <a:pt x="164024" y="748917"/>
                </a:lnTo>
                <a:lnTo>
                  <a:pt x="2024" y="586917"/>
                </a:lnTo>
                <a:lnTo>
                  <a:pt x="0" y="588941"/>
                </a:lnTo>
                <a:close/>
              </a:path>
            </a:pathLst>
          </a:custGeom>
        </p:spPr>
        <p:txBody>
          <a:bodyPr wrap="square" lIns="360000" tIns="360000" rIns="360000" bIns="360000" anchor="ctr" anchorCtr="0">
            <a:noAutofit/>
          </a:bodyPr>
          <a:lstStyle>
            <a:lvl1pPr algn="ctr">
              <a:defRPr sz="1800" b="0" i="0">
                <a:solidFill>
                  <a:schemeClr val="bg1"/>
                </a:solidFill>
                <a:latin typeface="DINPro" pitchFamily="2" charset="0"/>
              </a:defRPr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8" name="TypeTextLevel" hidden="1">
            <a:extLst>
              <a:ext uri="{FF2B5EF4-FFF2-40B4-BE49-F238E27FC236}">
                <a16:creationId xmlns:a16="http://schemas.microsoft.com/office/drawing/2014/main" id="{5B1491E1-F8A5-45E1-8274-30DA887CB213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/>
              <a:t>Cover</a:t>
            </a:r>
          </a:p>
        </p:txBody>
      </p:sp>
    </p:spTree>
    <p:extLst>
      <p:ext uri="{BB962C8B-B14F-4D97-AF65-F5344CB8AC3E}">
        <p14:creationId xmlns:p14="http://schemas.microsoft.com/office/powerpoint/2010/main" val="35241983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402">
          <p15:clr>
            <a:srgbClr val="FBAE40"/>
          </p15:clr>
        </p15:guide>
        <p15:guide id="9" pos="567">
          <p15:clr>
            <a:srgbClr val="FBAE40"/>
          </p15:clr>
        </p15:guide>
        <p15:guide id="10" orient="horz" pos="1346">
          <p15:clr>
            <a:srgbClr val="FBAE40"/>
          </p15:clr>
        </p15:guide>
        <p15:guide id="11" pos="3984">
          <p15:clr>
            <a:srgbClr val="FBAE40"/>
          </p15:clr>
        </p15:guide>
        <p15:guide id="12" pos="3700">
          <p15:clr>
            <a:srgbClr val="FBAE40"/>
          </p15:clr>
        </p15:guide>
        <p15:guide id="13" pos="7111">
          <p15:clr>
            <a:srgbClr val="FBAE40"/>
          </p15:clr>
        </p15:guide>
        <p15:guide id="14" pos="2309">
          <p15:clr>
            <a:srgbClr val="FBAE40"/>
          </p15:clr>
        </p15:guide>
        <p15:guide id="15" pos="21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facult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AD303578-903C-A34A-AF9B-392F1BD2B760}"/>
              </a:ext>
            </a:extLst>
          </p:cNvPr>
          <p:cNvSpPr/>
          <p:nvPr userDrawn="1"/>
        </p:nvSpPr>
        <p:spPr>
          <a:xfrm>
            <a:off x="0" y="5133"/>
            <a:ext cx="12192000" cy="21316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E3A53032-6181-1545-8CE7-8EC49EB8AF93}"/>
              </a:ext>
            </a:extLst>
          </p:cNvPr>
          <p:cNvSpPr/>
          <p:nvPr userDrawn="1"/>
        </p:nvSpPr>
        <p:spPr>
          <a:xfrm>
            <a:off x="450792" y="1685926"/>
            <a:ext cx="11292003" cy="4721225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9B428526-287A-244A-8A85-27B89673C4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9996" y="2136776"/>
            <a:ext cx="5196004" cy="3819525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3200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1" name="Afbeelding 40">
            <a:extLst>
              <a:ext uri="{FF2B5EF4-FFF2-40B4-BE49-F238E27FC236}">
                <a16:creationId xmlns:a16="http://schemas.microsoft.com/office/drawing/2014/main" id="{4D98F890-147B-F648-803A-FC9E10FDD2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6ABD7D3F-B308-EA43-ADDC-2B9B754A0C7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21753" y="1685925"/>
            <a:ext cx="5421043" cy="4719600"/>
          </a:xfrm>
          <a:custGeom>
            <a:avLst/>
            <a:gdLst>
              <a:gd name="connsiteX0" fmla="*/ 0 w 5421749"/>
              <a:gd name="connsiteY0" fmla="*/ 0 h 4719600"/>
              <a:gd name="connsiteX1" fmla="*/ 5421749 w 5421749"/>
              <a:gd name="connsiteY1" fmla="*/ 0 h 4719600"/>
              <a:gd name="connsiteX2" fmla="*/ 5421749 w 5421749"/>
              <a:gd name="connsiteY2" fmla="*/ 4719600 h 4719600"/>
              <a:gd name="connsiteX3" fmla="*/ 0 w 5421749"/>
              <a:gd name="connsiteY3" fmla="*/ 4719600 h 4719600"/>
              <a:gd name="connsiteX4" fmla="*/ 0 w 5421749"/>
              <a:gd name="connsiteY4" fmla="*/ 908893 h 4719600"/>
              <a:gd name="connsiteX5" fmla="*/ 2024 w 5421749"/>
              <a:gd name="connsiteY5" fmla="*/ 910917 h 4719600"/>
              <a:gd name="connsiteX6" fmla="*/ 164024 w 5421749"/>
              <a:gd name="connsiteY6" fmla="*/ 748917 h 4719600"/>
              <a:gd name="connsiteX7" fmla="*/ 2024 w 5421749"/>
              <a:gd name="connsiteY7" fmla="*/ 586917 h 4719600"/>
              <a:gd name="connsiteX8" fmla="*/ 0 w 5421749"/>
              <a:gd name="connsiteY8" fmla="*/ 588941 h 47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1749" h="4719600">
                <a:moveTo>
                  <a:pt x="0" y="0"/>
                </a:moveTo>
                <a:lnTo>
                  <a:pt x="5421749" y="0"/>
                </a:lnTo>
                <a:lnTo>
                  <a:pt x="5421749" y="4719600"/>
                </a:lnTo>
                <a:lnTo>
                  <a:pt x="0" y="4719600"/>
                </a:lnTo>
                <a:lnTo>
                  <a:pt x="0" y="908893"/>
                </a:lnTo>
                <a:lnTo>
                  <a:pt x="2024" y="910917"/>
                </a:lnTo>
                <a:lnTo>
                  <a:pt x="164024" y="748917"/>
                </a:lnTo>
                <a:lnTo>
                  <a:pt x="2024" y="586917"/>
                </a:lnTo>
                <a:lnTo>
                  <a:pt x="0" y="588941"/>
                </a:lnTo>
                <a:close/>
              </a:path>
            </a:pathLst>
          </a:custGeom>
        </p:spPr>
        <p:txBody>
          <a:bodyPr wrap="square" lIns="360000" tIns="360000" rIns="360000" bIns="360000" anchor="ctr" anchorCtr="0">
            <a:noAutofit/>
          </a:bodyPr>
          <a:lstStyle>
            <a:lvl1pPr algn="ctr">
              <a:defRPr sz="1800" b="0" i="0">
                <a:solidFill>
                  <a:schemeClr val="bg1"/>
                </a:solidFill>
                <a:latin typeface="DINPro" pitchFamily="2" charset="0"/>
              </a:defRPr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DD0FA1B-56A4-864D-B0BA-DEF9442557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1412" y="455858"/>
            <a:ext cx="2902365" cy="784225"/>
          </a:xfrm>
          <a:prstGeom prst="rect">
            <a:avLst/>
          </a:prstGeom>
          <a:noFill/>
        </p:spPr>
        <p:txBody>
          <a:bodyPr lIns="241200" anchor="ctr" anchorCtr="0">
            <a:noAutofit/>
          </a:bodyPr>
          <a:lstStyle>
            <a:lvl1pPr>
              <a:lnSpc>
                <a:spcPct val="100000"/>
              </a:lnSpc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ENTER THE NAME OF THE FACULTY OR RESEARCH INSTITUTE HERE</a:t>
            </a:r>
            <a:endParaRPr lang="nl-NL" dirty="0"/>
          </a:p>
        </p:txBody>
      </p:sp>
      <p:sp>
        <p:nvSpPr>
          <p:cNvPr id="10" name="TypeTextLevel" hidden="1">
            <a:extLst>
              <a:ext uri="{FF2B5EF4-FFF2-40B4-BE49-F238E27FC236}">
                <a16:creationId xmlns:a16="http://schemas.microsoft.com/office/drawing/2014/main" id="{5A370B58-68F1-4C86-AF65-9C2CEEF87930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/>
              <a:t>Cover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1A9EF36-2B1E-4FCE-8501-A7D6D2A1D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188" t="409" r="95017" b="6030"/>
          <a:stretch/>
        </p:blipFill>
        <p:spPr>
          <a:xfrm>
            <a:off x="3292774" y="459582"/>
            <a:ext cx="682516" cy="78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78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402">
          <p15:clr>
            <a:srgbClr val="FBAE40"/>
          </p15:clr>
        </p15:guide>
        <p15:guide id="9" pos="567">
          <p15:clr>
            <a:srgbClr val="FBAE40"/>
          </p15:clr>
        </p15:guide>
        <p15:guide id="10" orient="horz" pos="1346">
          <p15:clr>
            <a:srgbClr val="FBAE40"/>
          </p15:clr>
        </p15:guide>
        <p15:guide id="11" pos="3984">
          <p15:clr>
            <a:srgbClr val="FBAE40"/>
          </p15:clr>
        </p15:guide>
        <p15:guide id="12" pos="3700">
          <p15:clr>
            <a:srgbClr val="FBAE40"/>
          </p15:clr>
        </p15:guide>
        <p15:guide id="13" pos="7111">
          <p15:clr>
            <a:srgbClr val="FBAE40"/>
          </p15:clr>
        </p15:guide>
        <p15:guide id="14" pos="2309">
          <p15:clr>
            <a:srgbClr val="FBAE40"/>
          </p15:clr>
        </p15:guide>
        <p15:guide id="15" pos="215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5">
            <a:extLst>
              <a:ext uri="{FF2B5EF4-FFF2-40B4-BE49-F238E27FC236}">
                <a16:creationId xmlns:a16="http://schemas.microsoft.com/office/drawing/2014/main" id="{89795FE0-6FA0-F148-8C28-A37E61C9F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72412" y="6102174"/>
            <a:ext cx="1105113" cy="609600"/>
          </a:xfrm>
          <a:prstGeom prst="rect">
            <a:avLst/>
          </a:prstGeom>
        </p:spPr>
      </p:pic>
      <p:sp>
        <p:nvSpPr>
          <p:cNvPr id="21" name="Titel 20">
            <a:extLst>
              <a:ext uri="{FF2B5EF4-FFF2-40B4-BE49-F238E27FC236}">
                <a16:creationId xmlns:a16="http://schemas.microsoft.com/office/drawing/2014/main" id="{5CF86F60-AA27-104D-BDB6-48EBA751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167"/>
            <a:ext cx="4273931" cy="78246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2DF140-6C53-44AA-83B1-6399EDE16B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5705" y="1685925"/>
            <a:ext cx="6552347" cy="4273550"/>
          </a:xfrm>
        </p:spPr>
        <p:txBody>
          <a:bodyPr/>
          <a:lstStyle>
            <a:lvl1pPr>
              <a:spcAft>
                <a:spcPts val="0"/>
              </a:spcAft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CDBED-144B-4B1E-AA88-FCB9E51E86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Footer text - Faculty or Research Institute name</a:t>
            </a:r>
            <a:endParaRPr lang="nl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0A46A5-7E10-4E46-A8D5-A05DFAAEFD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l"/>
            <a:fld id="{840C1E0B-154D-844F-9C3C-CB8827A7EAB0}" type="slidenum">
              <a:rPr lang="nl-NL" smtClean="0"/>
              <a:pPr algn="l"/>
              <a:t>‹#›</a:t>
            </a:fld>
            <a:r>
              <a:rPr lang="nl-NL"/>
              <a:t> </a:t>
            </a:r>
            <a:endParaRPr lang="nl-NL" dirty="0"/>
          </a:p>
        </p:txBody>
      </p:sp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AAD0BC9D-8444-4495-A390-04858A2A3185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4244920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982">
          <p15:clr>
            <a:srgbClr val="FBAE40"/>
          </p15:clr>
        </p15:guide>
        <p15:guide id="4" pos="3266">
          <p15:clr>
            <a:srgbClr val="FBAE40"/>
          </p15:clr>
        </p15:guide>
        <p15:guide id="5" pos="5190">
          <p15:clr>
            <a:srgbClr val="FBAE40"/>
          </p15:clr>
        </p15:guide>
        <p15:guide id="6" pos="5474">
          <p15:clr>
            <a:srgbClr val="FBAE40"/>
          </p15:clr>
        </p15:guide>
        <p15:guide id="8" pos="106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F8860968-3F8E-6549-A0BF-73A91B9371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4914" y="0"/>
            <a:ext cx="7155853" cy="5956300"/>
          </a:xfrm>
          <a:custGeom>
            <a:avLst/>
            <a:gdLst>
              <a:gd name="connsiteX0" fmla="*/ 0 w 7156785"/>
              <a:gd name="connsiteY0" fmla="*/ 0 h 5956300"/>
              <a:gd name="connsiteX1" fmla="*/ 7004050 w 7156785"/>
              <a:gd name="connsiteY1" fmla="*/ 0 h 5956300"/>
              <a:gd name="connsiteX2" fmla="*/ 7004050 w 7156785"/>
              <a:gd name="connsiteY2" fmla="*/ 1685926 h 5956300"/>
              <a:gd name="connsiteX3" fmla="*/ 7156785 w 7156785"/>
              <a:gd name="connsiteY3" fmla="*/ 1838661 h 5956300"/>
              <a:gd name="connsiteX4" fmla="*/ 7004050 w 7156785"/>
              <a:gd name="connsiteY4" fmla="*/ 1991396 h 5956300"/>
              <a:gd name="connsiteX5" fmla="*/ 7004050 w 7156785"/>
              <a:gd name="connsiteY5" fmla="*/ 5956300 h 5956300"/>
              <a:gd name="connsiteX6" fmla="*/ 0 w 7156785"/>
              <a:gd name="connsiteY6" fmla="*/ 5956300 h 595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56785" h="5956300">
                <a:moveTo>
                  <a:pt x="0" y="0"/>
                </a:moveTo>
                <a:lnTo>
                  <a:pt x="7004050" y="0"/>
                </a:lnTo>
                <a:lnTo>
                  <a:pt x="7004050" y="1685926"/>
                </a:lnTo>
                <a:lnTo>
                  <a:pt x="7156785" y="1838661"/>
                </a:lnTo>
                <a:lnTo>
                  <a:pt x="7004050" y="1991396"/>
                </a:lnTo>
                <a:lnTo>
                  <a:pt x="7004050" y="5956300"/>
                </a:lnTo>
                <a:lnTo>
                  <a:pt x="0" y="5956300"/>
                </a:lnTo>
                <a:close/>
              </a:path>
            </a:pathLst>
          </a:custGeom>
          <a:solidFill>
            <a:srgbClr val="D8D3D0"/>
          </a:solidFill>
        </p:spPr>
        <p:txBody>
          <a:bodyPr wrap="square" anchor="b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383810-1B9D-A54C-B8B3-2DC1891D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40" y="452609"/>
            <a:ext cx="4273931" cy="78246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5BF070F-36E8-EB4A-BC44-747226A0F8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843" y="1685926"/>
            <a:ext cx="3053952" cy="42703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110000"/>
              </a:lnSpc>
              <a:spcBef>
                <a:spcPts val="1500"/>
              </a:spcBef>
              <a:tabLst/>
              <a:defRPr sz="1800">
                <a:solidFill>
                  <a:schemeClr val="tx1"/>
                </a:solidFill>
              </a:defRPr>
            </a:lvl2pPr>
          </a:lstStyle>
          <a:p>
            <a:r>
              <a:rPr lang="nl-NL" dirty="0" err="1"/>
              <a:t>Title</a:t>
            </a:r>
            <a:endParaRPr lang="nl-NL" dirty="0"/>
          </a:p>
          <a:p>
            <a:pPr lvl="1"/>
            <a:r>
              <a:rPr lang="nl-NL" dirty="0"/>
              <a:t>Body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6803C291-5BCE-2D4D-A894-F85A6B3EC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72412" y="6102174"/>
            <a:ext cx="1105113" cy="60960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8012FC1-0E7E-9841-882C-A325E0E2022A}"/>
              </a:ext>
            </a:extLst>
          </p:cNvPr>
          <p:cNvSpPr txBox="1"/>
          <p:nvPr userDrawn="1"/>
        </p:nvSpPr>
        <p:spPr>
          <a:xfrm>
            <a:off x="3323881" y="648625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 dirty="0">
              <a:solidFill>
                <a:srgbClr val="005CA9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8EB5B-88DF-44E8-9ACB-CE99AE035E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Footer text - Faculty or Research Institute name</a:t>
            </a:r>
            <a:endParaRPr lang="nl-N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05514-3463-4886-8499-F5003FAC2D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840C1E0B-154D-844F-9C3C-CB8827A7EAB0}" type="slidenum">
              <a:rPr lang="nl-NL" smtClean="0"/>
              <a:pPr algn="l"/>
              <a:t>‹#›</a:t>
            </a:fld>
            <a:r>
              <a:rPr lang="nl-NL"/>
              <a:t> </a:t>
            </a:r>
            <a:endParaRPr lang="nl-NL" dirty="0"/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35AB9CDD-1E28-436D-9C2F-A4BE95A9C2D1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81878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190">
          <p15:clr>
            <a:srgbClr val="FBAE40"/>
          </p15:clr>
        </p15:guide>
        <p15:guide id="4" pos="547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83810-1B9D-A54C-B8B3-2DC1891D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2609"/>
            <a:ext cx="4273931" cy="78246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15BF070F-36E8-EB4A-BC44-747226A0F8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85707" y="1685925"/>
            <a:ext cx="3044427" cy="4270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chemeClr val="tx2"/>
                </a:solidFill>
              </a:defRPr>
            </a:lvl1pPr>
            <a:lvl2pPr marL="0" indent="0">
              <a:lnSpc>
                <a:spcPct val="110000"/>
              </a:lnSpc>
              <a:spcBef>
                <a:spcPts val="1500"/>
              </a:spcBef>
              <a:tabLst/>
              <a:defRPr sz="1800">
                <a:solidFill>
                  <a:schemeClr val="tx1"/>
                </a:solidFill>
              </a:defRPr>
            </a:lvl2pPr>
          </a:lstStyle>
          <a:p>
            <a:r>
              <a:rPr lang="nl-NL" dirty="0" err="1"/>
              <a:t>Title</a:t>
            </a:r>
            <a:endParaRPr lang="nl-NL" dirty="0"/>
          </a:p>
          <a:p>
            <a:pPr lvl="1"/>
            <a:r>
              <a:rPr lang="nl-NL" dirty="0"/>
              <a:t>Body</a:t>
            </a:r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6803C291-5BCE-2D4D-A894-F85A6B3EC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72412" y="6102174"/>
            <a:ext cx="1105113" cy="609600"/>
          </a:xfrm>
          <a:prstGeom prst="rect">
            <a:avLst/>
          </a:prstGeom>
        </p:spPr>
      </p:pic>
      <p:sp>
        <p:nvSpPr>
          <p:cNvPr id="15" name="Tijdelijke aanduiding voor afbeelding 14">
            <a:extLst>
              <a:ext uri="{FF2B5EF4-FFF2-40B4-BE49-F238E27FC236}">
                <a16:creationId xmlns:a16="http://schemas.microsoft.com/office/drawing/2014/main" id="{B78DE520-A3FF-FA41-9A52-8ADC66B7B7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80926" y="0"/>
            <a:ext cx="6561870" cy="5956300"/>
          </a:xfrm>
          <a:custGeom>
            <a:avLst/>
            <a:gdLst>
              <a:gd name="connsiteX0" fmla="*/ 0 w 6562725"/>
              <a:gd name="connsiteY0" fmla="*/ 0 h 5956300"/>
              <a:gd name="connsiteX1" fmla="*/ 6562725 w 6562725"/>
              <a:gd name="connsiteY1" fmla="*/ 0 h 5956300"/>
              <a:gd name="connsiteX2" fmla="*/ 6562725 w 6562725"/>
              <a:gd name="connsiteY2" fmla="*/ 5956300 h 5956300"/>
              <a:gd name="connsiteX3" fmla="*/ 0 w 6562725"/>
              <a:gd name="connsiteY3" fmla="*/ 5956300 h 5956300"/>
              <a:gd name="connsiteX4" fmla="*/ 0 w 6562725"/>
              <a:gd name="connsiteY4" fmla="*/ 1979922 h 5956300"/>
              <a:gd name="connsiteX5" fmla="*/ 141261 w 6562725"/>
              <a:gd name="connsiteY5" fmla="*/ 1838661 h 5956300"/>
              <a:gd name="connsiteX6" fmla="*/ 0 w 6562725"/>
              <a:gd name="connsiteY6" fmla="*/ 1697400 h 595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2725" h="5956300">
                <a:moveTo>
                  <a:pt x="0" y="0"/>
                </a:moveTo>
                <a:lnTo>
                  <a:pt x="6562725" y="0"/>
                </a:lnTo>
                <a:lnTo>
                  <a:pt x="6562725" y="5956300"/>
                </a:lnTo>
                <a:lnTo>
                  <a:pt x="0" y="5956300"/>
                </a:lnTo>
                <a:lnTo>
                  <a:pt x="0" y="1979922"/>
                </a:lnTo>
                <a:lnTo>
                  <a:pt x="141261" y="1838661"/>
                </a:lnTo>
                <a:lnTo>
                  <a:pt x="0" y="1697400"/>
                </a:lnTo>
                <a:close/>
              </a:path>
            </a:pathLst>
          </a:custGeom>
          <a:solidFill>
            <a:srgbClr val="D8D3D0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789DAC3E-F024-AC44-97AE-3E8B420650A3}"/>
              </a:ext>
            </a:extLst>
          </p:cNvPr>
          <p:cNvSpPr txBox="1"/>
          <p:nvPr userDrawn="1"/>
        </p:nvSpPr>
        <p:spPr>
          <a:xfrm>
            <a:off x="717754" y="6383708"/>
            <a:ext cx="0" cy="0"/>
          </a:xfrm>
          <a:prstGeom prst="rect">
            <a:avLst/>
          </a:prstGeom>
          <a:solidFill>
            <a:schemeClr val="bg1"/>
          </a:solidFill>
          <a:effectLst>
            <a:outerShdw blurRad="254000" dist="127000" dir="2700000" algn="ctr" rotWithShape="0">
              <a:schemeClr val="tx1">
                <a:alpha val="5000"/>
              </a:schemeClr>
            </a:outerShdw>
          </a:effectLst>
        </p:spPr>
        <p:txBody>
          <a:bodyPr wrap="none" lIns="359953" tIns="359953" rIns="359953" bIns="359953" rtlCol="0">
            <a:noAutofit/>
          </a:bodyPr>
          <a:lstStyle/>
          <a:p>
            <a:pPr algn="l"/>
            <a:endParaRPr lang="nl-NL" sz="2400" dirty="0">
              <a:solidFill>
                <a:srgbClr val="005CA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17C8D-42D8-4AD9-AFEA-518E90B940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Footer text - Faculty or Research Institute name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B3B55-CC9A-40A5-9F7F-D83F3C2DD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l"/>
            <a:fld id="{840C1E0B-154D-844F-9C3C-CB8827A7EAB0}" type="slidenum">
              <a:rPr lang="nl-NL" smtClean="0"/>
              <a:pPr algn="l"/>
              <a:t>‹#›</a:t>
            </a:fld>
            <a:r>
              <a:rPr lang="nl-NL"/>
              <a:t> </a:t>
            </a:r>
            <a:endParaRPr lang="nl-NL" dirty="0"/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0295FA58-33EA-4383-82B8-1D8CB2FC7541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3030058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80">
          <p15:clr>
            <a:srgbClr val="FBAE40"/>
          </p15:clr>
        </p15:guide>
        <p15:guide id="3" pos="326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ictures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216E04F8-3B97-084F-BBD4-7DD8B2DE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447568"/>
            <a:ext cx="4273931" cy="782467"/>
          </a:xfrm>
        </p:spPr>
        <p:txBody>
          <a:bodyPr tIns="216000" bIns="216000"/>
          <a:lstStyle>
            <a:lvl1pPr>
              <a:lnSpc>
                <a:spcPct val="90000"/>
              </a:lnSpc>
              <a:defRPr sz="2500" b="0" i="0">
                <a:latin typeface="DIN Pro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A06D551-B311-5B4D-92FB-89DF3CF744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5706" y="1685925"/>
            <a:ext cx="3206332" cy="4270374"/>
          </a:xfrm>
          <a:prstGeom prst="rect">
            <a:avLst/>
          </a:prstGeom>
          <a:solidFill>
            <a:srgbClr val="D8D3D0"/>
          </a:solidFill>
        </p:spPr>
        <p:txBody>
          <a:bodyPr lIns="450000" tIns="450000" rIns="450000" bIns="450000">
            <a:normAutofit/>
          </a:bodyPr>
          <a:lstStyle>
            <a:lvl1pPr algn="ctr">
              <a:defRPr sz="1400"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19" name="Tijdelijke aanduiding voor afbeelding 3">
            <a:extLst>
              <a:ext uri="{FF2B5EF4-FFF2-40B4-BE49-F238E27FC236}">
                <a16:creationId xmlns:a16="http://schemas.microsoft.com/office/drawing/2014/main" id="{346C9A3B-DFBB-164E-B921-12BD863F17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1244" y="1685925"/>
            <a:ext cx="3206332" cy="2047875"/>
          </a:xfrm>
          <a:prstGeom prst="rect">
            <a:avLst/>
          </a:prstGeom>
          <a:solidFill>
            <a:srgbClr val="D8D3D0"/>
          </a:solidFill>
        </p:spPr>
        <p:txBody>
          <a:bodyPr lIns="450000" tIns="450000" rIns="450000" bIns="450000">
            <a:normAutofit/>
          </a:bodyPr>
          <a:lstStyle>
            <a:lvl1pPr algn="ctr">
              <a:defRPr sz="1400"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21" name="Tijdelijke aanduiding voor afbeelding 3">
            <a:extLst>
              <a:ext uri="{FF2B5EF4-FFF2-40B4-BE49-F238E27FC236}">
                <a16:creationId xmlns:a16="http://schemas.microsoft.com/office/drawing/2014/main" id="{53C946AD-FCD5-1547-BC6F-0F87AAA174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1244" y="3883025"/>
            <a:ext cx="3206332" cy="2074864"/>
          </a:xfrm>
          <a:prstGeom prst="rect">
            <a:avLst/>
          </a:prstGeom>
          <a:solidFill>
            <a:srgbClr val="D8D3D0"/>
          </a:solidFill>
        </p:spPr>
        <p:txBody>
          <a:bodyPr lIns="450000" tIns="450000" rIns="450000" bIns="450000">
            <a:normAutofit/>
          </a:bodyPr>
          <a:lstStyle>
            <a:lvl1pPr algn="ctr">
              <a:defRPr sz="1400"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AC4D2E7B-A481-5040-8E7B-8A8AB40FEF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0429" y="1685925"/>
            <a:ext cx="3052366" cy="42703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i="0">
                <a:solidFill>
                  <a:schemeClr val="tx2"/>
                </a:solidFill>
                <a:latin typeface="DIN Pro Medium" pitchFamily="2" charset="0"/>
              </a:defRPr>
            </a:lvl1pPr>
            <a:lvl2pPr marL="0" indent="0">
              <a:lnSpc>
                <a:spcPct val="110000"/>
              </a:lnSpc>
              <a:spcBef>
                <a:spcPts val="1500"/>
              </a:spcBef>
              <a:tabLst/>
              <a:defRPr sz="1800" b="0" i="0">
                <a:solidFill>
                  <a:schemeClr val="tx1"/>
                </a:solidFill>
                <a:latin typeface="DINPro" pitchFamily="2" charset="0"/>
              </a:defRPr>
            </a:lvl2pPr>
          </a:lstStyle>
          <a:p>
            <a:r>
              <a:rPr lang="nl-NL" dirty="0" err="1"/>
              <a:t>Title</a:t>
            </a:r>
            <a:endParaRPr lang="nl-NL" dirty="0"/>
          </a:p>
          <a:p>
            <a:pPr lvl="1"/>
            <a:r>
              <a:rPr lang="nl-NL" dirty="0"/>
              <a:t>Body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ADBBBA-0594-BB4C-AE21-8F560B8ABA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Footer text - Faculty or Research Institute name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3D2EB5-540C-F841-B6AD-3FA82E56D6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2784" y="5958000"/>
            <a:ext cx="611179" cy="900000"/>
          </a:xfrm>
        </p:spPr>
        <p:txBody>
          <a:bodyPr/>
          <a:lstStyle/>
          <a:p>
            <a:pPr algn="l"/>
            <a:fld id="{840C1E0B-154D-844F-9C3C-CB8827A7EAB0}" type="slidenum">
              <a:rPr lang="nl-NL" smtClean="0"/>
              <a:pPr algn="l"/>
              <a:t>‹#›</a:t>
            </a:fld>
            <a:r>
              <a:rPr lang="nl-NL" dirty="0"/>
              <a:t> </a:t>
            </a:r>
          </a:p>
        </p:txBody>
      </p:sp>
      <p:pic>
        <p:nvPicPr>
          <p:cNvPr id="25" name="Afbeelding 5">
            <a:extLst>
              <a:ext uri="{FF2B5EF4-FFF2-40B4-BE49-F238E27FC236}">
                <a16:creationId xmlns:a16="http://schemas.microsoft.com/office/drawing/2014/main" id="{C94FE580-587B-0B4A-8115-C8DDC69391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72412" y="6102174"/>
            <a:ext cx="1105113" cy="609600"/>
          </a:xfrm>
          <a:prstGeom prst="rect">
            <a:avLst/>
          </a:prstGeom>
        </p:spPr>
      </p:pic>
      <p:sp>
        <p:nvSpPr>
          <p:cNvPr id="10" name="TypeTextLevel" hidden="1">
            <a:extLst>
              <a:ext uri="{FF2B5EF4-FFF2-40B4-BE49-F238E27FC236}">
                <a16:creationId xmlns:a16="http://schemas.microsoft.com/office/drawing/2014/main" id="{9AAE0F5C-0FC6-41CC-825B-D7D64B7255A7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20778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60">
          <p15:clr>
            <a:srgbClr val="FBAE40"/>
          </p15:clr>
        </p15:guide>
        <p15:guide id="2" orient="horz" pos="2540">
          <p15:clr>
            <a:srgbClr val="FBAE40"/>
          </p15:clr>
        </p15:guide>
        <p15:guide id="4" pos="2989">
          <p15:clr>
            <a:srgbClr val="FBAE40"/>
          </p15:clr>
        </p15:guide>
        <p15:guide id="5" pos="3268">
          <p15:clr>
            <a:srgbClr val="FBAE40"/>
          </p15:clr>
        </p15:guide>
        <p15:guide id="6" pos="5196">
          <p15:clr>
            <a:srgbClr val="FBAE40"/>
          </p15:clr>
        </p15:guide>
        <p15:guide id="7" pos="5476">
          <p15:clr>
            <a:srgbClr val="FBAE40"/>
          </p15:clr>
        </p15:guide>
        <p15:guide id="9" pos="1062">
          <p15:clr>
            <a:srgbClr val="FBAE40"/>
          </p15:clr>
        </p15:guide>
        <p15:guide id="11" pos="3082">
          <p15:clr>
            <a:srgbClr val="FBAE40"/>
          </p15:clr>
        </p15:guide>
        <p15:guide id="12" pos="3176">
          <p15:clr>
            <a:srgbClr val="FBAE40"/>
          </p15:clr>
        </p15:guide>
        <p15:guide id="13" pos="3940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2352">
          <p15:clr>
            <a:srgbClr val="FBAE40"/>
          </p15:clr>
        </p15:guide>
        <p15:guide id="16" orient="horz" pos="244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ictures,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216E04F8-3B97-084F-BBD4-7DD8B2DE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447568"/>
            <a:ext cx="4273931" cy="782467"/>
          </a:xfrm>
        </p:spPr>
        <p:txBody>
          <a:bodyPr tIns="216000" bIns="216000"/>
          <a:lstStyle>
            <a:lvl1pPr>
              <a:lnSpc>
                <a:spcPct val="90000"/>
              </a:lnSpc>
              <a:defRPr sz="2500" b="0" i="0">
                <a:latin typeface="DIN Pro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4A06D551-B311-5B4D-92FB-89DF3CF744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7275" y="1685926"/>
            <a:ext cx="3206332" cy="4270374"/>
          </a:xfrm>
          <a:prstGeom prst="rect">
            <a:avLst/>
          </a:prstGeom>
          <a:solidFill>
            <a:srgbClr val="D8D3D0"/>
          </a:solidFill>
        </p:spPr>
        <p:txBody>
          <a:bodyPr lIns="450000" tIns="450000" rIns="450000" bIns="450000">
            <a:normAutofit/>
          </a:bodyPr>
          <a:lstStyle>
            <a:lvl1pPr algn="ctr">
              <a:defRPr sz="1400"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19" name="Tijdelijke aanduiding voor afbeelding 3">
            <a:extLst>
              <a:ext uri="{FF2B5EF4-FFF2-40B4-BE49-F238E27FC236}">
                <a16:creationId xmlns:a16="http://schemas.microsoft.com/office/drawing/2014/main" id="{346C9A3B-DFBB-164E-B921-12BD863F173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42812" y="1684336"/>
            <a:ext cx="3206332" cy="2047875"/>
          </a:xfrm>
          <a:prstGeom prst="rect">
            <a:avLst/>
          </a:prstGeom>
          <a:solidFill>
            <a:srgbClr val="D8D3D0"/>
          </a:solidFill>
        </p:spPr>
        <p:txBody>
          <a:bodyPr lIns="450000" tIns="450000" rIns="450000" bIns="450000">
            <a:normAutofit/>
          </a:bodyPr>
          <a:lstStyle>
            <a:lvl1pPr algn="ctr">
              <a:defRPr sz="1400"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21" name="Tijdelijke aanduiding voor afbeelding 3">
            <a:extLst>
              <a:ext uri="{FF2B5EF4-FFF2-40B4-BE49-F238E27FC236}">
                <a16:creationId xmlns:a16="http://schemas.microsoft.com/office/drawing/2014/main" id="{53C946AD-FCD5-1547-BC6F-0F87AAA174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42812" y="3881436"/>
            <a:ext cx="3206332" cy="2074864"/>
          </a:xfrm>
          <a:prstGeom prst="rect">
            <a:avLst/>
          </a:prstGeom>
          <a:solidFill>
            <a:srgbClr val="D8D3D0"/>
          </a:solidFill>
        </p:spPr>
        <p:txBody>
          <a:bodyPr lIns="450000" tIns="450000" rIns="450000" bIns="450000">
            <a:normAutofit/>
          </a:bodyPr>
          <a:lstStyle>
            <a:lvl1pPr algn="ctr">
              <a:defRPr sz="1400"/>
            </a:lvl1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AC4D2E7B-A481-5040-8E7B-8A8AB40FEF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2054" y="1685926"/>
            <a:ext cx="3052366" cy="42703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i="0">
                <a:solidFill>
                  <a:schemeClr val="tx2"/>
                </a:solidFill>
                <a:latin typeface="DIN Pro Medium" pitchFamily="2" charset="0"/>
              </a:defRPr>
            </a:lvl1pPr>
            <a:lvl2pPr marL="0" indent="0">
              <a:lnSpc>
                <a:spcPct val="110000"/>
              </a:lnSpc>
              <a:spcBef>
                <a:spcPts val="1500"/>
              </a:spcBef>
              <a:tabLst/>
              <a:defRPr sz="1800" b="0" i="0">
                <a:solidFill>
                  <a:schemeClr val="tx1"/>
                </a:solidFill>
                <a:latin typeface="DINPro" pitchFamily="2" charset="0"/>
              </a:defRPr>
            </a:lvl2pPr>
          </a:lstStyle>
          <a:p>
            <a:r>
              <a:rPr lang="nl-NL" dirty="0" err="1"/>
              <a:t>Title</a:t>
            </a:r>
            <a:endParaRPr lang="nl-NL" dirty="0"/>
          </a:p>
          <a:p>
            <a:pPr lvl="1"/>
            <a:r>
              <a:rPr lang="nl-NL" dirty="0"/>
              <a:t>Body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ADBBBA-0594-BB4C-AE21-8F560B8ABA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Footer text - Faculty or Research Institute name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3D2EB5-540C-F841-B6AD-3FA82E56D6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2784" y="5958000"/>
            <a:ext cx="611179" cy="900000"/>
          </a:xfrm>
        </p:spPr>
        <p:txBody>
          <a:bodyPr/>
          <a:lstStyle/>
          <a:p>
            <a:pPr algn="l"/>
            <a:fld id="{840C1E0B-154D-844F-9C3C-CB8827A7EAB0}" type="slidenum">
              <a:rPr lang="nl-NL" smtClean="0"/>
              <a:pPr algn="l"/>
              <a:t>‹#›</a:t>
            </a:fld>
            <a:endParaRPr lang="nl-NL" dirty="0"/>
          </a:p>
        </p:txBody>
      </p:sp>
      <p:pic>
        <p:nvPicPr>
          <p:cNvPr id="25" name="Afbeelding 5">
            <a:extLst>
              <a:ext uri="{FF2B5EF4-FFF2-40B4-BE49-F238E27FC236}">
                <a16:creationId xmlns:a16="http://schemas.microsoft.com/office/drawing/2014/main" id="{C94FE580-587B-0B4A-8115-C8DDC69391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72412" y="6102174"/>
            <a:ext cx="1105113" cy="609600"/>
          </a:xfrm>
          <a:prstGeom prst="rect">
            <a:avLst/>
          </a:prstGeom>
        </p:spPr>
      </p:pic>
      <p:sp>
        <p:nvSpPr>
          <p:cNvPr id="10" name="TypeTextLevel" hidden="1">
            <a:extLst>
              <a:ext uri="{FF2B5EF4-FFF2-40B4-BE49-F238E27FC236}">
                <a16:creationId xmlns:a16="http://schemas.microsoft.com/office/drawing/2014/main" id="{F9A5E08B-6F35-4EA2-85E2-7F7236DE3573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357819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60">
          <p15:clr>
            <a:srgbClr val="FBAE40"/>
          </p15:clr>
        </p15:guide>
        <p15:guide id="2" orient="horz" pos="2540">
          <p15:clr>
            <a:srgbClr val="FBAE40"/>
          </p15:clr>
        </p15:guide>
        <p15:guide id="4" pos="2989">
          <p15:clr>
            <a:srgbClr val="FBAE40"/>
          </p15:clr>
        </p15:guide>
        <p15:guide id="5" pos="3268">
          <p15:clr>
            <a:srgbClr val="FBAE40"/>
          </p15:clr>
        </p15:guide>
        <p15:guide id="6" pos="5196">
          <p15:clr>
            <a:srgbClr val="FBAE40"/>
          </p15:clr>
        </p15:guide>
        <p15:guide id="7" pos="5476">
          <p15:clr>
            <a:srgbClr val="FBAE40"/>
          </p15:clr>
        </p15:guide>
        <p15:guide id="9" pos="1062">
          <p15:clr>
            <a:srgbClr val="FBAE40"/>
          </p15:clr>
        </p15:guide>
        <p15:guide id="13" pos="5286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2352">
          <p15:clr>
            <a:srgbClr val="FBAE40"/>
          </p15:clr>
        </p15:guide>
        <p15:guide id="16" orient="horz" pos="2446">
          <p15:clr>
            <a:srgbClr val="FBAE40"/>
          </p15:clr>
        </p15:guide>
        <p15:guide id="17" pos="53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5809-EE21-9E33-4951-DFDE2AE4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2335-C24F-53EE-1E11-18BF0BE7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ED266-865A-5F14-6E42-AB468568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A614-D456-8D44-1BB1-C4C6F3A2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A98EE-4AD1-94A3-42C6-33B4BCBEF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0323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216E04F8-3B97-084F-BBD4-7DD8B2DED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4" y="447568"/>
            <a:ext cx="4273931" cy="782467"/>
          </a:xfrm>
        </p:spPr>
        <p:txBody>
          <a:bodyPr tIns="216000" bIns="216000"/>
          <a:lstStyle>
            <a:lvl1pPr>
              <a:lnSpc>
                <a:spcPct val="90000"/>
              </a:lnSpc>
              <a:defRPr sz="2500" b="0" i="0">
                <a:latin typeface="DIN Pro Medium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AC4D2E7B-A481-5040-8E7B-8A8AB40FEF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0429" y="1685925"/>
            <a:ext cx="3052366" cy="42703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 b="0" i="0">
                <a:solidFill>
                  <a:schemeClr val="tx2"/>
                </a:solidFill>
                <a:latin typeface="DIN Pro Medium" pitchFamily="2" charset="0"/>
              </a:defRPr>
            </a:lvl1pPr>
            <a:lvl2pPr marL="0" indent="0">
              <a:lnSpc>
                <a:spcPct val="110000"/>
              </a:lnSpc>
              <a:spcBef>
                <a:spcPts val="1500"/>
              </a:spcBef>
              <a:tabLst/>
              <a:defRPr sz="1800" b="0" i="0">
                <a:solidFill>
                  <a:schemeClr val="tx1"/>
                </a:solidFill>
                <a:latin typeface="DINPro" pitchFamily="2" charset="0"/>
              </a:defRPr>
            </a:lvl2pPr>
          </a:lstStyle>
          <a:p>
            <a:r>
              <a:rPr lang="nl-NL" dirty="0" err="1"/>
              <a:t>Title</a:t>
            </a:r>
            <a:endParaRPr lang="nl-NL" dirty="0"/>
          </a:p>
          <a:p>
            <a:pPr lvl="1"/>
            <a:r>
              <a:rPr lang="nl-NL" dirty="0"/>
              <a:t>Body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DADBBBA-0594-BB4C-AE21-8F560B8ABA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Footer text - Faculty or Research Institute name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3D2EB5-540C-F841-B6AD-3FA82E56D6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2784" y="5958000"/>
            <a:ext cx="611179" cy="900000"/>
          </a:xfrm>
        </p:spPr>
        <p:txBody>
          <a:bodyPr/>
          <a:lstStyle/>
          <a:p>
            <a:pPr algn="l"/>
            <a:fld id="{840C1E0B-154D-844F-9C3C-CB8827A7EAB0}" type="slidenum">
              <a:rPr lang="nl-NL" smtClean="0"/>
              <a:pPr algn="l"/>
              <a:t>‹#›</a:t>
            </a:fld>
            <a:r>
              <a:rPr lang="nl-NL" dirty="0"/>
              <a:t> </a:t>
            </a:r>
          </a:p>
        </p:txBody>
      </p:sp>
      <p:pic>
        <p:nvPicPr>
          <p:cNvPr id="25" name="Afbeelding 5">
            <a:extLst>
              <a:ext uri="{FF2B5EF4-FFF2-40B4-BE49-F238E27FC236}">
                <a16:creationId xmlns:a16="http://schemas.microsoft.com/office/drawing/2014/main" id="{C94FE580-587B-0B4A-8115-C8DDC69391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72412" y="6102174"/>
            <a:ext cx="1105113" cy="609600"/>
          </a:xfrm>
          <a:prstGeom prst="rect">
            <a:avLst/>
          </a:prstGeom>
        </p:spPr>
      </p:pic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810C2A13-CF92-47CC-8BB1-C1C4211AF7A8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258188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60">
          <p15:clr>
            <a:srgbClr val="FBAE40"/>
          </p15:clr>
        </p15:guide>
        <p15:guide id="2" orient="horz" pos="2540">
          <p15:clr>
            <a:srgbClr val="FBAE40"/>
          </p15:clr>
        </p15:guide>
        <p15:guide id="4" pos="2989">
          <p15:clr>
            <a:srgbClr val="FBAE40"/>
          </p15:clr>
        </p15:guide>
        <p15:guide id="5" pos="3268">
          <p15:clr>
            <a:srgbClr val="FBAE40"/>
          </p15:clr>
        </p15:guide>
        <p15:guide id="6" pos="5196">
          <p15:clr>
            <a:srgbClr val="FBAE40"/>
          </p15:clr>
        </p15:guide>
        <p15:guide id="7" pos="5476">
          <p15:clr>
            <a:srgbClr val="FBAE40"/>
          </p15:clr>
        </p15:guide>
        <p15:guide id="9" pos="1062">
          <p15:clr>
            <a:srgbClr val="FBAE40"/>
          </p15:clr>
        </p15:guide>
        <p15:guide id="11" pos="3082">
          <p15:clr>
            <a:srgbClr val="FBAE40"/>
          </p15:clr>
        </p15:guide>
        <p15:guide id="12" pos="3176">
          <p15:clr>
            <a:srgbClr val="FBAE40"/>
          </p15:clr>
        </p15:guide>
        <p15:guide id="13" pos="3940">
          <p15:clr>
            <a:srgbClr val="FBAE40"/>
          </p15:clr>
        </p15:guide>
        <p15:guide id="14" orient="horz" pos="2160">
          <p15:clr>
            <a:srgbClr val="FBAE40"/>
          </p15:clr>
        </p15:guide>
        <p15:guide id="15" orient="horz" pos="2352">
          <p15:clr>
            <a:srgbClr val="FBAE40"/>
          </p15:clr>
        </p15:guide>
        <p15:guide id="16" orient="horz" pos="244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E1CA300-B451-A048-8408-FA52BBBC4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D79DC2E-4F5A-E045-8370-A849FB985C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791" y="450851"/>
            <a:ext cx="3611129" cy="1349917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r"/>
          </a:blipFill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wrap="square" lIns="360000" tIns="270000" rIns="360000" bIns="270000" anchor="t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400">
                <a:solidFill>
                  <a:srgbClr val="005CA9"/>
                </a:solidFill>
              </a:defRPr>
            </a:lvl1pPr>
            <a:lvl2pPr marL="0" indent="0">
              <a:lnSpc>
                <a:spcPct val="110000"/>
              </a:lnSpc>
              <a:spcBef>
                <a:spcPts val="1500"/>
              </a:spcBef>
              <a:tabLst/>
              <a:defRPr sz="1800">
                <a:solidFill>
                  <a:schemeClr val="tx1"/>
                </a:solidFill>
              </a:defRPr>
            </a:lvl2pPr>
          </a:lstStyle>
          <a:p>
            <a:r>
              <a:rPr lang="nl-NL" dirty="0" err="1"/>
              <a:t>Title</a:t>
            </a:r>
            <a:endParaRPr lang="nl-NL" dirty="0"/>
          </a:p>
          <a:p>
            <a:pPr lvl="1"/>
            <a:r>
              <a:rPr lang="nl-NL" dirty="0"/>
              <a:t>Body</a:t>
            </a:r>
          </a:p>
        </p:txBody>
      </p:sp>
      <p:sp>
        <p:nvSpPr>
          <p:cNvPr id="4" name="TypeTextLevel" hidden="1">
            <a:extLst>
              <a:ext uri="{FF2B5EF4-FFF2-40B4-BE49-F238E27FC236}">
                <a16:creationId xmlns:a16="http://schemas.microsoft.com/office/drawing/2014/main" id="{36D40590-4D6C-4940-801D-F2770FBA85A1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Caption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4054249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466">
          <p15:clr>
            <a:srgbClr val="FBAE40"/>
          </p15:clr>
        </p15:guide>
        <p15:guide id="3" pos="2750">
          <p15:clr>
            <a:srgbClr val="FBAE40"/>
          </p15:clr>
        </p15:guide>
        <p15:guide id="4" pos="4934">
          <p15:clr>
            <a:srgbClr val="FBAE40"/>
          </p15:clr>
        </p15:guide>
        <p15:guide id="5" pos="5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FE1CA300-B451-A048-8408-FA52BBBC4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794" y="0"/>
            <a:ext cx="12192000" cy="6858000"/>
          </a:xfrm>
          <a:prstGeom prst="rect">
            <a:avLst/>
          </a:prstGeom>
          <a:solidFill>
            <a:srgbClr val="0077B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7D79DC2E-4F5A-E045-8370-A849FB985C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79322" y="5047679"/>
            <a:ext cx="3463474" cy="135947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wrap="square" lIns="360000" tIns="270000" rIns="360000" bIns="270000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400">
                <a:solidFill>
                  <a:srgbClr val="005CA9"/>
                </a:solidFill>
              </a:defRPr>
            </a:lvl1pPr>
            <a:lvl2pPr marL="0" indent="0">
              <a:lnSpc>
                <a:spcPct val="110000"/>
              </a:lnSpc>
              <a:spcBef>
                <a:spcPts val="1500"/>
              </a:spcBef>
              <a:tabLst/>
              <a:defRPr sz="1800">
                <a:solidFill>
                  <a:schemeClr val="tx1"/>
                </a:solidFill>
              </a:defRPr>
            </a:lvl2pPr>
          </a:lstStyle>
          <a:p>
            <a:r>
              <a:rPr lang="nl-NL" dirty="0" err="1"/>
              <a:t>Title</a:t>
            </a:r>
            <a:endParaRPr lang="nl-NL" dirty="0"/>
          </a:p>
          <a:p>
            <a:pPr lvl="1"/>
            <a:r>
              <a:rPr lang="nl-NL" dirty="0"/>
              <a:t>Body</a:t>
            </a:r>
          </a:p>
        </p:txBody>
      </p:sp>
      <p:sp>
        <p:nvSpPr>
          <p:cNvPr id="5" name="TypeTextLevel" hidden="1">
            <a:extLst>
              <a:ext uri="{FF2B5EF4-FFF2-40B4-BE49-F238E27FC236}">
                <a16:creationId xmlns:a16="http://schemas.microsoft.com/office/drawing/2014/main" id="{D650A649-4A30-4A89-BED5-DDB68B8DF222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Caption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3698578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466">
          <p15:clr>
            <a:srgbClr val="FBAE40"/>
          </p15:clr>
        </p15:guide>
        <p15:guide id="3" pos="2750">
          <p15:clr>
            <a:srgbClr val="FBAE40"/>
          </p15:clr>
        </p15:guide>
        <p15:guide id="4" pos="4934">
          <p15:clr>
            <a:srgbClr val="FBAE40"/>
          </p15:clr>
        </p15:guide>
        <p15:guide id="5" pos="5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DE7B067-3B39-4C45-8542-7786B2F08212}"/>
              </a:ext>
            </a:extLst>
          </p:cNvPr>
          <p:cNvSpPr/>
          <p:nvPr userDrawn="1"/>
        </p:nvSpPr>
        <p:spPr>
          <a:xfrm>
            <a:off x="0" y="-1"/>
            <a:ext cx="12290323" cy="6858001"/>
          </a:xfrm>
          <a:prstGeom prst="rect">
            <a:avLst/>
          </a:prstGeom>
          <a:solidFill>
            <a:srgbClr val="007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>
              <a:solidFill>
                <a:schemeClr val="bg2"/>
              </a:solidFill>
            </a:endParaRP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9D4AC89-CCE6-6049-A5FF-F2EE4C7D01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743" y="442800"/>
            <a:ext cx="11306515" cy="597240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4000">
                <a:ln>
                  <a:noFill/>
                </a:ln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ypeTextLevel" hidden="1">
            <a:extLst>
              <a:ext uri="{FF2B5EF4-FFF2-40B4-BE49-F238E27FC236}">
                <a16:creationId xmlns:a16="http://schemas.microsoft.com/office/drawing/2014/main" id="{65456933-FC8C-49C9-8667-FA951FB0C6FA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NoLevel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1545877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u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8DE7B067-3B39-4C45-8542-7786B2F0821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7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52C414BC-31E2-FE45-9874-0AD51AE319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792" y="450850"/>
            <a:ext cx="3463474" cy="229066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txBody>
          <a:bodyPr lIns="360000" tIns="360000" rIns="360000" bIns="360000">
            <a:spAutoFit/>
          </a:bodyPr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  <a:lvl5pPr marL="358739" indent="-158734">
              <a:tabLst/>
              <a:defRPr/>
            </a:lvl5pPr>
          </a:lstStyle>
          <a:p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31" name="Tijdelijke aanduiding voor tekst 29">
            <a:extLst>
              <a:ext uri="{FF2B5EF4-FFF2-40B4-BE49-F238E27FC236}">
                <a16:creationId xmlns:a16="http://schemas.microsoft.com/office/drawing/2014/main" id="{E851BC3C-5907-1644-A5FD-EBDF946BBE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65057" y="450851"/>
            <a:ext cx="3463474" cy="247242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bl"/>
          </a:blipFill>
        </p:spPr>
        <p:txBody>
          <a:bodyPr lIns="360000" tIns="360000" rIns="360000" bIns="540000">
            <a:spAutoFit/>
          </a:bodyPr>
          <a:lstStyle>
            <a:lvl1pPr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  <a:lvl5pPr marL="358739" indent="-158734">
              <a:tabLst/>
              <a:defRPr/>
            </a:lvl5pPr>
          </a:lstStyle>
          <a:p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</p:txBody>
      </p:sp>
      <p:sp>
        <p:nvSpPr>
          <p:cNvPr id="5" name="TypeTextLevel" hidden="1">
            <a:extLst>
              <a:ext uri="{FF2B5EF4-FFF2-40B4-BE49-F238E27FC236}">
                <a16:creationId xmlns:a16="http://schemas.microsoft.com/office/drawing/2014/main" id="{F51249D2-B280-4187-A2B6-1E52C563A0F3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24700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1232">
          <p15:clr>
            <a:srgbClr val="FBAE40"/>
          </p15:clr>
        </p15:guide>
        <p15:guide id="6" pos="1516">
          <p15:clr>
            <a:srgbClr val="FBAE40"/>
          </p15:clr>
        </p15:guide>
        <p15:guide id="7" pos="2466">
          <p15:clr>
            <a:srgbClr val="FBAE40"/>
          </p15:clr>
        </p15:guide>
        <p15:guide id="8" pos="2750">
          <p15:clr>
            <a:srgbClr val="FBAE40"/>
          </p15:clr>
        </p15:guide>
        <p15:guide id="9" pos="3698">
          <p15:clr>
            <a:srgbClr val="FBAE40"/>
          </p15:clr>
        </p15:guide>
        <p15:guide id="10" pos="3982">
          <p15:clr>
            <a:srgbClr val="FBAE40"/>
          </p15:clr>
        </p15:guide>
        <p15:guide id="11" pos="6164">
          <p15:clr>
            <a:srgbClr val="FBAE40"/>
          </p15:clr>
        </p15:guide>
        <p15:guide id="12" pos="6448">
          <p15:clr>
            <a:srgbClr val="FBAE40"/>
          </p15:clr>
        </p15:guide>
        <p15:guide id="13" pos="4930">
          <p15:clr>
            <a:srgbClr val="FBAE40"/>
          </p15:clr>
        </p15:guide>
        <p15:guide id="14" pos="521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5">
            <a:extLst>
              <a:ext uri="{FF2B5EF4-FFF2-40B4-BE49-F238E27FC236}">
                <a16:creationId xmlns:a16="http://schemas.microsoft.com/office/drawing/2014/main" id="{89795FE0-6FA0-F148-8C28-A37E61C9F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72412" y="6102174"/>
            <a:ext cx="1105113" cy="609600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284A8469-7372-B547-ACE6-C9E7A14F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0" y="450001"/>
            <a:ext cx="4273931" cy="782467"/>
          </a:xfrm>
        </p:spPr>
        <p:txBody>
          <a:bodyPr anchor="t" anchorCtr="0"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53898B-A0FB-6F41-8248-C3D134E59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5706" y="1685925"/>
            <a:ext cx="2174592" cy="427281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4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 marL="0" marR="0" indent="0" algn="l" defTabSz="68573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2"/>
                </a:solidFill>
              </a:defRPr>
            </a:lvl3pPr>
            <a:lvl4pPr marL="284372" indent="-298420">
              <a:tabLst/>
              <a:defRPr sz="1200"/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F603BC99-1834-4146-9507-D97E1F7F5F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4263" y="1685925"/>
            <a:ext cx="2174592" cy="427281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4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 marL="0" marR="0" indent="0" algn="l" defTabSz="68573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2"/>
                </a:solidFill>
              </a:defRPr>
            </a:lvl3pPr>
            <a:lvl4pPr marL="284372" indent="-298420">
              <a:tabLst/>
              <a:defRPr sz="1200"/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ijdelijke aanduiding voor tekst 2">
            <a:extLst>
              <a:ext uri="{FF2B5EF4-FFF2-40B4-BE49-F238E27FC236}">
                <a16:creationId xmlns:a16="http://schemas.microsoft.com/office/drawing/2014/main" id="{ACCE8A20-CC86-CA4D-B024-FB2F78E18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2821" y="1685925"/>
            <a:ext cx="2174592" cy="427281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4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 marL="0" marR="0" indent="0" algn="l" defTabSz="68573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2"/>
                </a:solidFill>
              </a:defRPr>
            </a:lvl3pPr>
            <a:lvl4pPr marL="284372" indent="-298420">
              <a:tabLst/>
              <a:defRPr sz="1200"/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ijdelijke aanduiding voor tekst 2">
            <a:extLst>
              <a:ext uri="{FF2B5EF4-FFF2-40B4-BE49-F238E27FC236}">
                <a16:creationId xmlns:a16="http://schemas.microsoft.com/office/drawing/2014/main" id="{16FAC097-6C6A-4445-A425-7A7103C70D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71379" y="1685925"/>
            <a:ext cx="2174592" cy="4272817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4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 marL="0" marR="0" indent="0" algn="l" defTabSz="68573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2"/>
                </a:solidFill>
              </a:defRPr>
            </a:lvl3pPr>
            <a:lvl4pPr marL="284372" indent="-298420">
              <a:tabLst/>
              <a:defRPr sz="1200"/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ypeTextLevel" hidden="1">
            <a:extLst>
              <a:ext uri="{FF2B5EF4-FFF2-40B4-BE49-F238E27FC236}">
                <a16:creationId xmlns:a16="http://schemas.microsoft.com/office/drawing/2014/main" id="{5224EB65-967A-4B88-AB03-7A6AA0243080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CE69AFB-FDA0-4186-AE46-81AF13BC06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Footer text - Faculty or Research Institute name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BB55B4-9D18-4901-B46D-3A0BD64A6F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l"/>
            <a:fld id="{840C1E0B-154D-844F-9C3C-CB8827A7EAB0}" type="slidenum">
              <a:rPr lang="nl-NL" smtClean="0"/>
              <a:pPr algn="l"/>
              <a:t>‹#›</a:t>
            </a:fld>
            <a:r>
              <a:rPr lang="nl-NL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3843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432">
          <p15:clr>
            <a:srgbClr val="FBAE40"/>
          </p15:clr>
        </p15:guide>
        <p15:guide id="3" pos="2714">
          <p15:clr>
            <a:srgbClr val="FBAE40"/>
          </p15:clr>
        </p15:guide>
        <p15:guide id="4" pos="4090">
          <p15:clr>
            <a:srgbClr val="FBAE40"/>
          </p15:clr>
        </p15:guide>
        <p15:guide id="5" pos="4370">
          <p15:clr>
            <a:srgbClr val="FBAE40"/>
          </p15:clr>
        </p15:guide>
        <p15:guide id="6" pos="5742">
          <p15:clr>
            <a:srgbClr val="FBAE40"/>
          </p15:clr>
        </p15:guide>
        <p15:guide id="7" pos="6026">
          <p15:clr>
            <a:srgbClr val="FBAE40"/>
          </p15:clr>
        </p15:guide>
        <p15:guide id="9" pos="106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9575-FC44-7E4A-8838-61D5730DC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167"/>
            <a:ext cx="4273931" cy="78246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6" name="Tijdelijke aanduiding voor tabel 5">
            <a:extLst>
              <a:ext uri="{FF2B5EF4-FFF2-40B4-BE49-F238E27FC236}">
                <a16:creationId xmlns:a16="http://schemas.microsoft.com/office/drawing/2014/main" id="{5AD1E237-53F2-D740-A90A-6D81BF701411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510085" y="1685925"/>
            <a:ext cx="10237473" cy="427037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table</a:t>
            </a:r>
            <a:endParaRPr lang="nl-NL" dirty="0"/>
          </a:p>
        </p:txBody>
      </p:sp>
      <p:pic>
        <p:nvPicPr>
          <p:cNvPr id="7" name="Afbeelding 5">
            <a:extLst>
              <a:ext uri="{FF2B5EF4-FFF2-40B4-BE49-F238E27FC236}">
                <a16:creationId xmlns:a16="http://schemas.microsoft.com/office/drawing/2014/main" id="{63563CDA-94CD-CF48-ABF5-65A46919E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497"/>
          <a:stretch/>
        </p:blipFill>
        <p:spPr>
          <a:xfrm>
            <a:off x="10672412" y="6102174"/>
            <a:ext cx="1105113" cy="609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A0F3B-5B4C-4221-BF73-1E0637789E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Footer text - Faculty or Research Institute name</a:t>
            </a:r>
            <a:endParaRPr lang="nl-N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37DA3D-0D03-4BE0-8251-514521C6C47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l"/>
            <a:fld id="{840C1E0B-154D-844F-9C3C-CB8827A7EAB0}" type="slidenum">
              <a:rPr lang="nl-NL" smtClean="0"/>
              <a:pPr algn="l"/>
              <a:t>‹#›</a:t>
            </a:fld>
            <a:r>
              <a:rPr lang="nl-NL"/>
              <a:t> </a:t>
            </a:r>
            <a:endParaRPr lang="nl-NL" dirty="0"/>
          </a:p>
        </p:txBody>
      </p:sp>
      <p:sp>
        <p:nvSpPr>
          <p:cNvPr id="9" name="TypeTextLevel" hidden="1">
            <a:extLst>
              <a:ext uri="{FF2B5EF4-FFF2-40B4-BE49-F238E27FC236}">
                <a16:creationId xmlns:a16="http://schemas.microsoft.com/office/drawing/2014/main" id="{6A62A801-68F1-4302-B58F-E01797EA2E86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NoLevel</a:t>
            </a:r>
            <a:endParaRPr lang="nl-NL" sz="800" dirty="0"/>
          </a:p>
        </p:txBody>
      </p:sp>
    </p:spTree>
    <p:extLst>
      <p:ext uri="{BB962C8B-B14F-4D97-AF65-F5344CB8AC3E}">
        <p14:creationId xmlns:p14="http://schemas.microsoft.com/office/powerpoint/2010/main" val="3891589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/partners, VU logo only">
    <p:bg>
      <p:bgPr>
        <a:solidFill>
          <a:srgbClr val="F2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AD303578-903C-A34A-AF9B-392F1BD2B760}"/>
              </a:ext>
            </a:extLst>
          </p:cNvPr>
          <p:cNvSpPr/>
          <p:nvPr userDrawn="1"/>
        </p:nvSpPr>
        <p:spPr>
          <a:xfrm>
            <a:off x="3968" y="0"/>
            <a:ext cx="12192000" cy="2136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9B428526-287A-244A-8A85-27B89673C4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792" y="1680793"/>
            <a:ext cx="11298352" cy="2559128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bl"/>
          </a:blipFill>
        </p:spPr>
        <p:txBody>
          <a:bodyPr wrap="square" lIns="442800" tIns="442800" rIns="442800" bIns="44280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200" b="0" i="0">
                <a:solidFill>
                  <a:schemeClr val="bg2"/>
                </a:solidFill>
                <a:latin typeface="DIN Pro Medium" pitchFamily="2" charset="0"/>
              </a:defRPr>
            </a:lvl1pPr>
            <a:lvl2pPr>
              <a:lnSpc>
                <a:spcPct val="90000"/>
              </a:lnSpc>
              <a:defRPr sz="2400">
                <a:solidFill>
                  <a:schemeClr val="bg2"/>
                </a:solidFill>
                <a:latin typeface="DINPro" pitchFamily="2" charset="0"/>
              </a:defRPr>
            </a:lvl2pPr>
            <a:lvl3pPr>
              <a:defRPr>
                <a:solidFill>
                  <a:schemeClr val="bg2"/>
                </a:solidFill>
                <a:latin typeface="DINPro" pitchFamily="2" charset="0"/>
              </a:defRPr>
            </a:lvl3pPr>
          </a:lstStyle>
          <a:p>
            <a:r>
              <a:rPr lang="nl-NL" dirty="0"/>
              <a:t>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
Vierde niveau
Vijfde niveau</a:t>
            </a:r>
          </a:p>
        </p:txBody>
      </p:sp>
      <p:sp>
        <p:nvSpPr>
          <p:cNvPr id="5" name="TypeTextLevel" hidden="1">
            <a:extLst>
              <a:ext uri="{FF2B5EF4-FFF2-40B4-BE49-F238E27FC236}">
                <a16:creationId xmlns:a16="http://schemas.microsoft.com/office/drawing/2014/main" id="{D6489275-1A54-4253-9B79-42FA5F1E3216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83FBF2E-73CB-2744-ABB2-73A4A75C7B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567">
          <p15:clr>
            <a:srgbClr val="FBAE40"/>
          </p15:clr>
        </p15:guide>
        <p15:guide id="10" orient="horz" pos="1346">
          <p15:clr>
            <a:srgbClr val="FBAE40"/>
          </p15:clr>
        </p15:guide>
        <p15:guide id="11" pos="3984">
          <p15:clr>
            <a:srgbClr val="FBAE40"/>
          </p15:clr>
        </p15:guide>
        <p15:guide id="12" pos="3700">
          <p15:clr>
            <a:srgbClr val="FBAE40"/>
          </p15:clr>
        </p15:guide>
        <p15:guide id="13" pos="7120">
          <p15:clr>
            <a:srgbClr val="FBAE40"/>
          </p15:clr>
        </p15:guide>
        <p15:guide id="14" pos="2276">
          <p15:clr>
            <a:srgbClr val="FBAE40"/>
          </p15:clr>
        </p15:guide>
        <p15:guide id="15" pos="1996">
          <p15:clr>
            <a:srgbClr val="FBAE40"/>
          </p15:clr>
        </p15:guide>
        <p15:guide id="16" pos="5411">
          <p15:clr>
            <a:srgbClr val="FBAE40"/>
          </p15:clr>
        </p15:guide>
        <p15:guide id="17" pos="569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/partners, faculty/department">
    <p:bg>
      <p:bgPr>
        <a:solidFill>
          <a:srgbClr val="F2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AD303578-903C-A34A-AF9B-392F1BD2B760}"/>
              </a:ext>
            </a:extLst>
          </p:cNvPr>
          <p:cNvSpPr/>
          <p:nvPr userDrawn="1"/>
        </p:nvSpPr>
        <p:spPr>
          <a:xfrm>
            <a:off x="3968" y="0"/>
            <a:ext cx="12192000" cy="2136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l-NL" sz="1800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9B428526-287A-244A-8A85-27B89673C4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792" y="1680793"/>
            <a:ext cx="11298352" cy="2632994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bl"/>
          </a:blipFill>
        </p:spPr>
        <p:txBody>
          <a:bodyPr wrap="square" lIns="442800" tIns="442800" rIns="442800" bIns="44280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200" b="0" i="0">
                <a:solidFill>
                  <a:schemeClr val="bg2"/>
                </a:solidFill>
                <a:latin typeface="DIN Pro Medium" pitchFamily="2" charset="0"/>
              </a:defRPr>
            </a:lvl1pPr>
            <a:lvl2pPr>
              <a:defRPr sz="2400">
                <a:solidFill>
                  <a:schemeClr val="bg2"/>
                </a:solidFill>
                <a:latin typeface="DINPro" pitchFamily="2" charset="0"/>
              </a:defRPr>
            </a:lvl2pPr>
            <a:lvl3pPr>
              <a:defRPr>
                <a:solidFill>
                  <a:schemeClr val="bg2"/>
                </a:solidFill>
                <a:latin typeface="DINPro" pitchFamily="2" charset="0"/>
              </a:defRPr>
            </a:lvl3pPr>
          </a:lstStyle>
          <a:p>
            <a:r>
              <a:rPr lang="nl-NL" dirty="0"/>
              <a:t>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
Vierde niveau
Vijfde niveau</a:t>
            </a:r>
          </a:p>
        </p:txBody>
      </p:sp>
      <p:sp>
        <p:nvSpPr>
          <p:cNvPr id="7" name="TypeTextLevel" hidden="1">
            <a:extLst>
              <a:ext uri="{FF2B5EF4-FFF2-40B4-BE49-F238E27FC236}">
                <a16:creationId xmlns:a16="http://schemas.microsoft.com/office/drawing/2014/main" id="{DD0753F9-AB9F-484E-AB75-937E33C9CD6E}"/>
              </a:ext>
            </a:extLst>
          </p:cNvPr>
          <p:cNvSpPr txBox="1"/>
          <p:nvPr userDrawn="1"/>
        </p:nvSpPr>
        <p:spPr>
          <a:xfrm>
            <a:off x="-1680645" y="188640"/>
            <a:ext cx="16806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dirty="0" err="1"/>
              <a:t>TextSlide</a:t>
            </a:r>
            <a:endParaRPr lang="nl-NL" sz="800" dirty="0"/>
          </a:p>
        </p:txBody>
      </p:sp>
      <p:sp>
        <p:nvSpPr>
          <p:cNvPr id="8" name="Tijdelijke aanduiding voor tekst 4">
            <a:extLst>
              <a:ext uri="{FF2B5EF4-FFF2-40B4-BE49-F238E27FC236}">
                <a16:creationId xmlns:a16="http://schemas.microsoft.com/office/drawing/2014/main" id="{044E1D69-4E50-474F-B8E2-B92F4F8635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1412" y="455858"/>
            <a:ext cx="2902365" cy="784225"/>
          </a:xfrm>
          <a:prstGeom prst="rect">
            <a:avLst/>
          </a:prstGeom>
          <a:noFill/>
        </p:spPr>
        <p:txBody>
          <a:bodyPr lIns="241200" anchor="ctr" anchorCtr="0">
            <a:noAutofit/>
          </a:bodyPr>
          <a:lstStyle>
            <a:lvl1pPr>
              <a:lnSpc>
                <a:spcPct val="100000"/>
              </a:lnSpc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ENTER THE NAME OF THE FACULTY OR RESEARCH INSTITUTE HERE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FCB0984-B48F-41EB-BF9A-E2EB89924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88" t="409" r="95017" b="6030"/>
          <a:stretch/>
        </p:blipFill>
        <p:spPr>
          <a:xfrm>
            <a:off x="3292774" y="459582"/>
            <a:ext cx="682516" cy="78422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D18C03A2-AA0D-CB43-9EF7-8D4AE80B9D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995" y="501839"/>
            <a:ext cx="2343697" cy="5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0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pos="567">
          <p15:clr>
            <a:srgbClr val="FBAE40"/>
          </p15:clr>
        </p15:guide>
        <p15:guide id="10" orient="horz" pos="1346">
          <p15:clr>
            <a:srgbClr val="FBAE40"/>
          </p15:clr>
        </p15:guide>
        <p15:guide id="11" pos="3984">
          <p15:clr>
            <a:srgbClr val="FBAE40"/>
          </p15:clr>
        </p15:guide>
        <p15:guide id="12" pos="3700">
          <p15:clr>
            <a:srgbClr val="FBAE40"/>
          </p15:clr>
        </p15:guide>
        <p15:guide id="13" pos="7120">
          <p15:clr>
            <a:srgbClr val="FBAE40"/>
          </p15:clr>
        </p15:guide>
        <p15:guide id="14" pos="2276">
          <p15:clr>
            <a:srgbClr val="FBAE40"/>
          </p15:clr>
        </p15:guide>
        <p15:guide id="15" pos="1996">
          <p15:clr>
            <a:srgbClr val="FBAE40"/>
          </p15:clr>
        </p15:guide>
        <p15:guide id="16" pos="5411">
          <p15:clr>
            <a:srgbClr val="FBAE40"/>
          </p15:clr>
        </p15:guide>
        <p15:guide id="17" pos="569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F09D-CBB9-3DB6-71E5-AD1849E7D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6F444-A58A-40D3-6375-16B26D49A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453D-DB6C-2E3F-F524-8E2A33EC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2B3AB-3BE9-7735-9090-4286B3D6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67E7E-E81E-2FFD-8C66-558074A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768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6276-B1FF-06EE-B3F3-7CAD65F7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AEB25-B58A-8771-9A95-576040B37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3F8779-1A47-6852-CF16-F3DFF12B6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B5797-C716-D1BF-95B6-6ED5B7F6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3634B-06D0-73C1-E5A5-CDD4B26B2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1275A-6B3B-8A14-EDF6-9BEE72DD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466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2D86-E806-F0FF-2889-DC6E8AE7D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89FC7-E3BC-741B-B393-BBBF47A60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5B35A-BE4E-7B1E-7B2E-A248AA583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4D814-6545-64FA-6DBD-5E106A58D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C5E35-4621-43A2-E7FA-BCA45432F8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DEAE5-1021-FE0C-C66F-9E1D11D0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DE137-82BD-8D32-9A4A-34267231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F65BC-4BB8-3A1D-6120-A13AB0D53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127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2DFF-2BDC-25D4-42ED-72EDAC8F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DE968-6D36-306B-598B-6EB0388BC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09B80-F951-AE9C-52A5-25AB05F6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DB2DA-224B-0C0D-15BE-15152E9B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480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E72B9-165E-55E8-DA16-F81C081B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F5E3F-8DFB-150A-9382-14441CAE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13A8A-00C4-C5ED-C2D1-5D8F07BD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257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C7F1-EAB9-13F1-97F5-F143389C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2D771-1CE7-67F5-BB09-B0CAF96F4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DEE93-8D12-58E9-41B5-9DCA10A0C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1024E-ECC9-76CF-FCA5-A05D7A80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5AD02-5BC5-7AC3-A3F2-402557B0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C6031-74D1-C030-7EDE-0011C0F8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267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DF2B-56E6-AD5A-E6F2-D0849770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1286B-C1D3-9F7D-7CDC-1FC9A6DCB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9D375-D2B2-1D33-75A5-228E62C8F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4B6EE-9CB9-8B46-48EA-76EA8AA0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1E461-F690-9971-2624-86BFCA834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F7D5F-75DD-24B7-97E6-E8A25D2D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633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E5B73-D0DB-C84D-CA51-F42FAC34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83A0D-6BC4-C391-E359-F19F58FC2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220BA-B0F2-A047-308A-8F891730B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B1933-F964-2A46-886F-C3D800CBC097}" type="datetimeFigureOut">
              <a:rPr lang="en-NL" smtClean="0"/>
              <a:t>06/06/2024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11A79-F7E8-8D7E-B619-B98B7BBDD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7705-4BCB-0FAB-1F8C-8C182DDFE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D4396A-CFA4-4341-8B89-D21FD0EB56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194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27665E69-18C9-CF48-BFCD-B5F193A54EE1}"/>
              </a:ext>
            </a:extLst>
          </p:cNvPr>
          <p:cNvSpPr/>
          <p:nvPr userDrawn="1"/>
        </p:nvSpPr>
        <p:spPr>
          <a:xfrm flipH="1">
            <a:off x="0" y="1"/>
            <a:ext cx="1234914" cy="6857999"/>
          </a:xfrm>
          <a:prstGeom prst="rect">
            <a:avLst/>
          </a:prstGeom>
          <a:solidFill>
            <a:srgbClr val="F2EF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0792" y="451167"/>
            <a:ext cx="3653157" cy="782467"/>
          </a:xfrm>
          <a:prstGeom prst="rect">
            <a:avLst/>
          </a:prstGeom>
          <a:solidFill>
            <a:srgbClr val="0077B3"/>
          </a:solidFill>
        </p:spPr>
        <p:txBody>
          <a:bodyPr vert="horz" wrap="none" lIns="251999" tIns="216000" rIns="216000" bIns="216000" rtlCol="0" anchor="ctr">
            <a:spAutoFit/>
          </a:bodyPr>
          <a:lstStyle/>
          <a:p>
            <a:r>
              <a:rPr lang="nl-NL" dirty="0"/>
              <a:t>Klik om stijl te bewerken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0791" y="5958000"/>
            <a:ext cx="784123" cy="90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 b="0" i="0">
                <a:solidFill>
                  <a:srgbClr val="7F7F7F"/>
                </a:solidFill>
                <a:latin typeface="DINPro" pitchFamily="2" charset="0"/>
              </a:defRPr>
            </a:lvl1pPr>
          </a:lstStyle>
          <a:p>
            <a:pPr algn="l"/>
            <a:fld id="{840C1E0B-154D-844F-9C3C-CB8827A7EAB0}" type="slidenum">
              <a:rPr lang="nl-NL" smtClean="0"/>
              <a:pPr algn="l"/>
              <a:t>‹#›</a:t>
            </a:fld>
            <a:r>
              <a:rPr lang="nl-NL"/>
              <a:t> </a:t>
            </a:r>
            <a:endParaRPr lang="nl-NL" dirty="0"/>
          </a:p>
        </p:txBody>
      </p:sp>
      <p:sp>
        <p:nvSpPr>
          <p:cNvPr id="9" name="Tijdelijke aanduiding voor voettekst 8">
            <a:extLst>
              <a:ext uri="{FF2B5EF4-FFF2-40B4-BE49-F238E27FC236}">
                <a16:creationId xmlns:a16="http://schemas.microsoft.com/office/drawing/2014/main" id="{90943D11-E52B-384D-9FC1-2B4069AF5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5704" y="5958000"/>
            <a:ext cx="6924894" cy="9000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 b="0" i="0">
                <a:solidFill>
                  <a:srgbClr val="7F7F7F"/>
                </a:solidFill>
                <a:latin typeface="DINPro" pitchFamily="2" charset="0"/>
              </a:defRPr>
            </a:lvl1pPr>
          </a:lstStyle>
          <a:p>
            <a:r>
              <a:rPr lang="en-GB"/>
              <a:t>Footer text - Faculty or Research Institute name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6ED97E-E821-4DC0-8C69-955187195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4147" y="1684373"/>
            <a:ext cx="10057063" cy="4273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/>
              <a:t>Tekststijl van het model bewerken
Tweede niveau
Derde niveau
Vierde niveau
Vijfde 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187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hdr="0" dt="0"/>
  <p:txStyles>
    <p:titleStyle>
      <a:lvl1pPr algn="l" defTabSz="685731" rtl="0" eaLnBrk="1" latinLnBrk="0" hangingPunct="1">
        <a:lnSpc>
          <a:spcPct val="90000"/>
        </a:lnSpc>
        <a:spcBef>
          <a:spcPct val="0"/>
        </a:spcBef>
        <a:buNone/>
        <a:defRPr sz="2500" b="0" i="0" kern="1200">
          <a:solidFill>
            <a:schemeClr val="bg2"/>
          </a:solidFill>
          <a:latin typeface="DIN Pro Medium" pitchFamily="2" charset="0"/>
          <a:ea typeface="+mj-ea"/>
          <a:cs typeface="+mj-cs"/>
        </a:defRPr>
      </a:lvl1pPr>
    </p:titleStyle>
    <p:bodyStyle>
      <a:lvl1pPr marL="0" indent="0" algn="l" defTabSz="685731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DIN Pro Medium" pitchFamily="2" charset="0"/>
          <a:ea typeface="+mn-ea"/>
          <a:cs typeface="+mn-cs"/>
        </a:defRPr>
      </a:lvl1pPr>
      <a:lvl2pPr marL="0" indent="0" algn="l" defTabSz="685731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DINPro" pitchFamily="2" charset="0"/>
          <a:ea typeface="+mn-ea"/>
          <a:cs typeface="+mn-cs"/>
        </a:defRPr>
      </a:lvl2pPr>
      <a:lvl3pPr marL="450805" indent="-277785" algn="l" defTabSz="685731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tabLst/>
        <a:defRPr sz="1800" b="0" i="0" kern="1200" baseline="0">
          <a:solidFill>
            <a:schemeClr val="tx1"/>
          </a:solidFill>
          <a:latin typeface="DINPro" pitchFamily="2" charset="0"/>
          <a:ea typeface="+mn-ea"/>
          <a:cs typeface="Calibri Light" panose="020F0302020204030204" pitchFamily="34" charset="0"/>
        </a:defRPr>
      </a:lvl3pPr>
      <a:lvl4pPr marL="625412" indent="-174608" algn="l" defTabSz="685731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DINPro" pitchFamily="2" charset="0"/>
          <a:ea typeface="+mn-ea"/>
          <a:cs typeface="+mn-cs"/>
        </a:defRPr>
      </a:lvl4pPr>
      <a:lvl5pPr marL="809544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1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3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9" indent="-171433" algn="l" defTabSz="68573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1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9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4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84">
          <p15:clr>
            <a:srgbClr val="F26B43"/>
          </p15:clr>
        </p15:guide>
        <p15:guide id="4" orient="horz" pos="778">
          <p15:clr>
            <a:srgbClr val="F26B43"/>
          </p15:clr>
        </p15:guide>
        <p15:guide id="10" pos="7398">
          <p15:clr>
            <a:srgbClr val="F26B43"/>
          </p15:clr>
        </p15:guide>
        <p15:guide id="11" orient="horz" pos="3752">
          <p15:clr>
            <a:srgbClr val="F26B43"/>
          </p15:clr>
        </p15:guide>
        <p15:guide id="12" orient="horz" pos="4036">
          <p15:clr>
            <a:srgbClr val="F26B43"/>
          </p15:clr>
        </p15:guide>
        <p15:guide id="13" pos="284">
          <p15:clr>
            <a:srgbClr val="F26B43"/>
          </p15:clr>
        </p15:guide>
        <p15:guide id="15" orient="horz" pos="10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77B0A911-F831-3A4B-8A9F-94400B1264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9996" y="2136944"/>
            <a:ext cx="5196004" cy="381902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Learning Machines</a:t>
            </a:r>
            <a:br>
              <a:rPr lang="en-GB" dirty="0"/>
            </a:br>
            <a:r>
              <a:rPr lang="en-GB" dirty="0"/>
              <a:t>Task 0</a:t>
            </a:r>
            <a:br>
              <a:rPr lang="en-GB" dirty="0"/>
            </a:br>
            <a:endParaRPr lang="en-GB" dirty="0"/>
          </a:p>
          <a:p>
            <a:pPr lvl="1"/>
            <a:r>
              <a:rPr lang="en-GB" sz="2000" dirty="0"/>
              <a:t>Problem definition </a:t>
            </a:r>
          </a:p>
          <a:p>
            <a:pPr lvl="1"/>
            <a:r>
              <a:rPr lang="en-GB" sz="2000" dirty="0"/>
              <a:t>Motivation for solving the problem</a:t>
            </a:r>
          </a:p>
          <a:p>
            <a:pPr lvl="1"/>
            <a:r>
              <a:rPr lang="en-GB" sz="2000" dirty="0"/>
              <a:t>Chosen methodology</a:t>
            </a:r>
          </a:p>
          <a:p>
            <a:pPr lvl="1"/>
            <a:r>
              <a:rPr lang="en-GB" sz="2000" dirty="0"/>
              <a:t>Experimental setup</a:t>
            </a:r>
          </a:p>
          <a:p>
            <a:pPr lvl="1"/>
            <a:r>
              <a:rPr lang="en-GB" sz="2000" dirty="0"/>
              <a:t>The demos</a:t>
            </a:r>
          </a:p>
          <a:p>
            <a:pPr lvl="1"/>
            <a:r>
              <a:rPr lang="en-GB" sz="2000" dirty="0"/>
              <a:t>Results</a:t>
            </a:r>
          </a:p>
          <a:p>
            <a:pPr lvl="1"/>
            <a:r>
              <a:rPr lang="en-GB" sz="2000" dirty="0"/>
              <a:t>Conclusion</a:t>
            </a:r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5FA7C1DF-522F-994D-99EE-64E04B7860C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t="20981" b="20981"/>
          <a:stretch/>
        </p:blipFill>
        <p:spPr>
          <a:xfrm>
            <a:off x="6321753" y="1686152"/>
            <a:ext cx="5421043" cy="4718986"/>
          </a:xfrm>
        </p:spPr>
      </p:pic>
    </p:spTree>
    <p:extLst>
      <p:ext uri="{BB962C8B-B14F-4D97-AF65-F5344CB8AC3E}">
        <p14:creationId xmlns:p14="http://schemas.microsoft.com/office/powerpoint/2010/main" val="140367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2B262-00BF-B347-8B38-5582977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503"/>
            <a:ext cx="2901119" cy="782467"/>
          </a:xfrm>
        </p:spPr>
        <p:txBody>
          <a:bodyPr/>
          <a:lstStyle/>
          <a:p>
            <a:r>
              <a:rPr lang="en-GB" dirty="0"/>
              <a:t>Problem definition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C18D3A-3059-0443-B3CE-0D42B3E84C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39220" y="1686152"/>
            <a:ext cx="8303576" cy="4272261"/>
          </a:xfrm>
        </p:spPr>
        <p:txBody>
          <a:bodyPr>
            <a:noAutofit/>
          </a:bodyPr>
          <a:lstStyle/>
          <a:p>
            <a:pPr lvl="1"/>
            <a:r>
              <a:rPr lang="en-GB" dirty="0">
                <a:solidFill>
                  <a:schemeClr val="tx2"/>
                </a:solidFill>
                <a:latin typeface="DIN Pro Medium" pitchFamily="2" charset="0"/>
              </a:rPr>
              <a:t>Problem definition</a:t>
            </a:r>
          </a:p>
          <a:p>
            <a:pPr lvl="1"/>
            <a:endParaRPr lang="en-GB" sz="1600" dirty="0">
              <a:solidFill>
                <a:schemeClr val="tx2"/>
              </a:solidFill>
              <a:latin typeface="DIN Pro Medium" pitchFamily="2" charset="0"/>
            </a:endParaRPr>
          </a:p>
          <a:p>
            <a:pPr lvl="1"/>
            <a:r>
              <a:rPr lang="en-GB" sz="1600" dirty="0"/>
              <a:t>In Task 0 we want to analyse and test the basic movements and response of the robot.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Questions that needs to be answered are: 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sz="1600" dirty="0"/>
              <a:t>Can the robot learn avoiding a collision with an obstacle by stopping on time.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sz="1600" dirty="0"/>
              <a:t>Can the robot turn away from the obstacle.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sz="1600" dirty="0"/>
              <a:t>Does a simulation-to-reality gap occur in the experiment.</a:t>
            </a:r>
          </a:p>
          <a:p>
            <a:pPr marL="793705" lvl="2" indent="-342900">
              <a:buFont typeface="Wingdings" pitchFamily="2" charset="2"/>
              <a:buChar char="§"/>
            </a:pPr>
            <a:r>
              <a:rPr lang="en-GB" sz="1600" dirty="0"/>
              <a:t>Do the sensors behave the same in simulation and real world.</a:t>
            </a:r>
          </a:p>
          <a:p>
            <a:pPr marL="793705" lvl="2" indent="-342900">
              <a:buFont typeface="Wingdings" pitchFamily="2" charset="2"/>
              <a:buChar char="§"/>
            </a:pPr>
            <a:r>
              <a:rPr lang="en-GB" sz="1600" dirty="0"/>
              <a:t>Do the commands and movements align in both environments.</a:t>
            </a:r>
          </a:p>
          <a:p>
            <a:pPr lvl="2" indent="0">
              <a:buNone/>
            </a:pPr>
            <a:endParaRPr lang="en-GB" sz="1600" dirty="0"/>
          </a:p>
          <a:p>
            <a:pPr lvl="1"/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ED0057-7892-EE4F-8360-277DDF3DF3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85704" y="5957670"/>
            <a:ext cx="7003139" cy="899884"/>
          </a:xfrm>
        </p:spPr>
        <p:txBody>
          <a:bodyPr/>
          <a:lstStyle/>
          <a:p>
            <a:pPr defTabSz="914309"/>
            <a:r>
              <a:rPr lang="en-GB"/>
              <a:t>Footer text - Faculty or Research Institute name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38924C-8DE8-1C4C-82AF-2181C61B47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50791" y="5957671"/>
            <a:ext cx="784123" cy="899883"/>
          </a:xfrm>
        </p:spPr>
        <p:txBody>
          <a:bodyPr/>
          <a:lstStyle/>
          <a:p>
            <a:pPr algn="l" defTabSz="914309"/>
            <a:fld id="{840C1E0B-154D-844F-9C3C-CB8827A7EAB0}" type="slidenum">
              <a:rPr lang="en-GB"/>
              <a:pPr algn="l" defTabSz="914309"/>
              <a:t>2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94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2B262-00BF-B347-8B38-5582977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503"/>
            <a:ext cx="1976571" cy="782467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C18D3A-3059-0443-B3CE-0D42B3E84C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39220" y="1686152"/>
            <a:ext cx="8303576" cy="4272261"/>
          </a:xfrm>
        </p:spPr>
        <p:txBody>
          <a:bodyPr>
            <a:noAutofit/>
          </a:bodyPr>
          <a:lstStyle/>
          <a:p>
            <a:pPr lvl="1"/>
            <a:r>
              <a:rPr lang="en-GB" dirty="0">
                <a:solidFill>
                  <a:schemeClr val="tx2"/>
                </a:solidFill>
                <a:latin typeface="DIN Pro Medium" pitchFamily="2" charset="0"/>
              </a:rPr>
              <a:t>Motivation for solving Task 0</a:t>
            </a:r>
          </a:p>
          <a:p>
            <a:pPr lvl="1"/>
            <a:endParaRPr lang="en-GB" sz="1600" dirty="0">
              <a:solidFill>
                <a:schemeClr val="tx2"/>
              </a:solidFill>
              <a:latin typeface="DIN Pro Medium" pitchFamily="2" charset="0"/>
            </a:endParaRPr>
          </a:p>
          <a:p>
            <a:pPr lvl="1"/>
            <a:r>
              <a:rPr lang="en-GB" sz="1600" dirty="0"/>
              <a:t>When analysing the working of the robot and validating the alignment between the simulation and real world, it provides us the following benefits:</a:t>
            </a:r>
          </a:p>
          <a:p>
            <a:pPr lvl="1"/>
            <a:endParaRPr lang="en-GB" sz="1600" dirty="0"/>
          </a:p>
          <a:p>
            <a:pPr marL="342900" lvl="1" indent="-342900">
              <a:buFont typeface="+mj-lt"/>
              <a:buAutoNum type="arabicPeriod"/>
            </a:pPr>
            <a:r>
              <a:rPr lang="en-GB" sz="1600" dirty="0"/>
              <a:t>In avoiding an obstacle it provides us operational safety and reliability. Advancing in this will get us closer to autonomous navigation.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sz="1600" dirty="0"/>
              <a:t>Ensuring that the robot behaves the same in simulation as well as in real world provides us cost-efficiency in robotics development.</a:t>
            </a:r>
          </a:p>
          <a:p>
            <a:pPr lvl="1"/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ED0057-7892-EE4F-8360-277DDF3DF3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85704" y="5957670"/>
            <a:ext cx="7003139" cy="899884"/>
          </a:xfrm>
        </p:spPr>
        <p:txBody>
          <a:bodyPr/>
          <a:lstStyle/>
          <a:p>
            <a:pPr defTabSz="914309"/>
            <a:r>
              <a:rPr lang="en-GB"/>
              <a:t>Footer text - Faculty or Research Institute name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38924C-8DE8-1C4C-82AF-2181C61B47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50791" y="5957671"/>
            <a:ext cx="784123" cy="899883"/>
          </a:xfrm>
        </p:spPr>
        <p:txBody>
          <a:bodyPr/>
          <a:lstStyle/>
          <a:p>
            <a:pPr algn="l" defTabSz="914309"/>
            <a:fld id="{840C1E0B-154D-844F-9C3C-CB8827A7EAB0}" type="slidenum">
              <a:rPr lang="en-GB"/>
              <a:pPr algn="l" defTabSz="914309"/>
              <a:t>3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217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2B262-00BF-B347-8B38-5582977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503"/>
            <a:ext cx="2224524" cy="782467"/>
          </a:xfrm>
        </p:spPr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C18D3A-3059-0443-B3CE-0D42B3E84C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39220" y="1686152"/>
            <a:ext cx="8303576" cy="4272261"/>
          </a:xfrm>
        </p:spPr>
        <p:txBody>
          <a:bodyPr>
            <a:noAutofit/>
          </a:bodyPr>
          <a:lstStyle/>
          <a:p>
            <a:pPr lvl="1"/>
            <a:r>
              <a:rPr lang="en-GB" dirty="0">
                <a:solidFill>
                  <a:schemeClr val="tx2"/>
                </a:solidFill>
                <a:latin typeface="DIN Pro Medium" pitchFamily="2" charset="0"/>
              </a:rPr>
              <a:t>Chosen methodology for performing Task 0</a:t>
            </a:r>
          </a:p>
          <a:p>
            <a:pPr lvl="1"/>
            <a:endParaRPr lang="en-GB" sz="1600" dirty="0">
              <a:solidFill>
                <a:schemeClr val="tx2"/>
              </a:solidFill>
              <a:latin typeface="DIN Pro Medium" pitchFamily="2" charset="0"/>
            </a:endParaRPr>
          </a:p>
          <a:p>
            <a:pPr lvl="1"/>
            <a:r>
              <a:rPr lang="en-GB" sz="1600" dirty="0"/>
              <a:t>In core, the most important concept of Task 0 is to examine the physical environment and react to it by rotation.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The selected methodology is hard-coding the move forward until an obstacle is detected, rotate and then engage follow up movement. 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In this stage no advanced methodology, </a:t>
            </a:r>
            <a:r>
              <a:rPr lang="en-GB" sz="1600" dirty="0" err="1"/>
              <a:t>ie</a:t>
            </a:r>
            <a:r>
              <a:rPr lang="en-GB" sz="1600" dirty="0"/>
              <a:t> neural network, genetic algorithm, is performed.</a:t>
            </a: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ED0057-7892-EE4F-8360-277DDF3DF3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85704" y="5957670"/>
            <a:ext cx="7003139" cy="899884"/>
          </a:xfrm>
        </p:spPr>
        <p:txBody>
          <a:bodyPr/>
          <a:lstStyle/>
          <a:p>
            <a:pPr defTabSz="914309"/>
            <a:r>
              <a:rPr lang="en-GB"/>
              <a:t>Footer text - Faculty or Research Institute name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38924C-8DE8-1C4C-82AF-2181C61B47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50791" y="5957671"/>
            <a:ext cx="784123" cy="899883"/>
          </a:xfrm>
        </p:spPr>
        <p:txBody>
          <a:bodyPr/>
          <a:lstStyle/>
          <a:p>
            <a:pPr algn="l" defTabSz="914309"/>
            <a:fld id="{840C1E0B-154D-844F-9C3C-CB8827A7EAB0}" type="slidenum">
              <a:rPr lang="en-GB"/>
              <a:pPr algn="l" defTabSz="914309"/>
              <a:t>4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375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2B262-00BF-B347-8B38-5582977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503"/>
            <a:ext cx="3068857" cy="782467"/>
          </a:xfrm>
        </p:spPr>
        <p:txBody>
          <a:bodyPr/>
          <a:lstStyle/>
          <a:p>
            <a:r>
              <a:rPr lang="en-GB" dirty="0"/>
              <a:t>Experimental set up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C18D3A-3059-0443-B3CE-0D42B3E84C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39220" y="1686152"/>
            <a:ext cx="8303576" cy="4272261"/>
          </a:xfrm>
        </p:spPr>
        <p:txBody>
          <a:bodyPr>
            <a:noAutofit/>
          </a:bodyPr>
          <a:lstStyle/>
          <a:p>
            <a:pPr lvl="1"/>
            <a:r>
              <a:rPr lang="en-GB" dirty="0">
                <a:solidFill>
                  <a:schemeClr val="tx2"/>
                </a:solidFill>
                <a:latin typeface="DIN Pro Medium" pitchFamily="2" charset="0"/>
              </a:rPr>
              <a:t>The experimental set up as for Task 0</a:t>
            </a:r>
          </a:p>
          <a:p>
            <a:pPr lvl="1"/>
            <a:endParaRPr lang="en-GB" sz="1600" dirty="0">
              <a:solidFill>
                <a:schemeClr val="tx2"/>
              </a:solidFill>
              <a:latin typeface="DIN Pro Medium" pitchFamily="2" charset="0"/>
            </a:endParaRPr>
          </a:p>
          <a:p>
            <a:pPr lvl="1"/>
            <a:r>
              <a:rPr lang="en-GB" sz="1600" dirty="0"/>
              <a:t>The </a:t>
            </a:r>
            <a:r>
              <a:rPr lang="en-GB" sz="1600" dirty="0" err="1"/>
              <a:t>Robobo</a:t>
            </a:r>
            <a:r>
              <a:rPr lang="en-GB" sz="1600" dirty="0"/>
              <a:t> is placed in front of an obstacle. During the move forward the </a:t>
            </a:r>
            <a:r>
              <a:rPr lang="en-GB" sz="1600" dirty="0" err="1"/>
              <a:t>Robobo</a:t>
            </a:r>
            <a:r>
              <a:rPr lang="en-GB" sz="1600" dirty="0"/>
              <a:t> needs to continue until it detects an obstacle. At this point it should continue approach the obstacle until a specific distance, stop and turn to the left. </a:t>
            </a:r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This experiment is performed x times in simulation and x times in real world.</a:t>
            </a:r>
          </a:p>
          <a:p>
            <a:pPr lvl="1"/>
            <a:endParaRPr lang="en-GB" sz="1600" dirty="0">
              <a:solidFill>
                <a:schemeClr val="tx2"/>
              </a:solidFill>
              <a:latin typeface="DIN Pro Medium" pitchFamily="2" charset="0"/>
            </a:endParaRP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ED0057-7892-EE4F-8360-277DDF3DF3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85704" y="5957670"/>
            <a:ext cx="7003139" cy="899884"/>
          </a:xfrm>
        </p:spPr>
        <p:txBody>
          <a:bodyPr/>
          <a:lstStyle/>
          <a:p>
            <a:pPr defTabSz="914309"/>
            <a:r>
              <a:rPr lang="en-GB"/>
              <a:t>Footer text - Faculty or Research Institute name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38924C-8DE8-1C4C-82AF-2181C61B47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50791" y="5957671"/>
            <a:ext cx="784123" cy="899883"/>
          </a:xfrm>
        </p:spPr>
        <p:txBody>
          <a:bodyPr/>
          <a:lstStyle/>
          <a:p>
            <a:pPr algn="l" defTabSz="914309"/>
            <a:fld id="{840C1E0B-154D-844F-9C3C-CB8827A7EAB0}" type="slidenum">
              <a:rPr lang="en-GB"/>
              <a:pPr algn="l" defTabSz="914309"/>
              <a:t>5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483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2B262-00BF-B347-8B38-5582977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503"/>
            <a:ext cx="1936111" cy="782467"/>
          </a:xfrm>
        </p:spPr>
        <p:txBody>
          <a:bodyPr/>
          <a:lstStyle/>
          <a:p>
            <a:r>
              <a:rPr lang="en-GB" dirty="0"/>
              <a:t>The Demos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C18D3A-3059-0443-B3CE-0D42B3E84C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39220" y="1686152"/>
            <a:ext cx="8303576" cy="4272261"/>
          </a:xfrm>
        </p:spPr>
        <p:txBody>
          <a:bodyPr>
            <a:noAutofit/>
          </a:bodyPr>
          <a:lstStyle/>
          <a:p>
            <a:pPr lvl="1"/>
            <a:r>
              <a:rPr lang="en-GB" dirty="0">
                <a:solidFill>
                  <a:schemeClr val="tx2"/>
                </a:solidFill>
                <a:latin typeface="DIN Pro Medium" pitchFamily="2" charset="0"/>
              </a:rPr>
              <a:t>The demo for the hardware</a:t>
            </a:r>
            <a:endParaRPr lang="en-GB" sz="1600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ED0057-7892-EE4F-8360-277DDF3DF3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85704" y="5957670"/>
            <a:ext cx="7003139" cy="899884"/>
          </a:xfrm>
        </p:spPr>
        <p:txBody>
          <a:bodyPr/>
          <a:lstStyle/>
          <a:p>
            <a:pPr defTabSz="914309"/>
            <a:r>
              <a:rPr lang="en-GB"/>
              <a:t>Footer text - Faculty or Research Institute name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38924C-8DE8-1C4C-82AF-2181C61B47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50791" y="5957671"/>
            <a:ext cx="784123" cy="899883"/>
          </a:xfrm>
        </p:spPr>
        <p:txBody>
          <a:bodyPr/>
          <a:lstStyle/>
          <a:p>
            <a:pPr algn="l" defTabSz="914309"/>
            <a:fld id="{840C1E0B-154D-844F-9C3C-CB8827A7EAB0}" type="slidenum">
              <a:rPr lang="en-GB"/>
              <a:pPr algn="l" defTabSz="914309"/>
              <a:t>6</a:t>
            </a:fld>
            <a:r>
              <a:rPr lang="en-GB"/>
              <a:t> </a:t>
            </a:r>
            <a:endParaRPr lang="en-GB" dirty="0"/>
          </a:p>
        </p:txBody>
      </p:sp>
      <p:pic>
        <p:nvPicPr>
          <p:cNvPr id="7" name="WhatsApp Video 2024-06-06 at 17.42.02.mp4">
            <a:hlinkClick r:id="" action="ppaction://media"/>
            <a:extLst>
              <a:ext uri="{FF2B5EF4-FFF2-40B4-BE49-F238E27FC236}">
                <a16:creationId xmlns:a16="http://schemas.microsoft.com/office/drawing/2014/main" id="{D7311FFF-20D6-4508-0E01-E7FC18370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9220" y="2128274"/>
            <a:ext cx="5376980" cy="30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6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2B262-00BF-B347-8B38-5582977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503"/>
            <a:ext cx="1936111" cy="782467"/>
          </a:xfrm>
        </p:spPr>
        <p:txBody>
          <a:bodyPr/>
          <a:lstStyle/>
          <a:p>
            <a:r>
              <a:rPr lang="en-GB" dirty="0"/>
              <a:t>The Demos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C18D3A-3059-0443-B3CE-0D42B3E84C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39220" y="1686152"/>
            <a:ext cx="8303576" cy="4272261"/>
          </a:xfrm>
        </p:spPr>
        <p:txBody>
          <a:bodyPr>
            <a:noAutofit/>
          </a:bodyPr>
          <a:lstStyle/>
          <a:p>
            <a:pPr lvl="1"/>
            <a:r>
              <a:rPr lang="en-GB" dirty="0">
                <a:solidFill>
                  <a:schemeClr val="tx2"/>
                </a:solidFill>
                <a:latin typeface="DIN Pro Medium" pitchFamily="2" charset="0"/>
              </a:rPr>
              <a:t>The demo for the simulation</a:t>
            </a: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ED0057-7892-EE4F-8360-277DDF3DF3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85704" y="5957670"/>
            <a:ext cx="7003139" cy="899884"/>
          </a:xfrm>
        </p:spPr>
        <p:txBody>
          <a:bodyPr/>
          <a:lstStyle/>
          <a:p>
            <a:pPr defTabSz="914309"/>
            <a:r>
              <a:rPr lang="en-GB"/>
              <a:t>Footer text - Faculty or Research Institute name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38924C-8DE8-1C4C-82AF-2181C61B47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50791" y="5957671"/>
            <a:ext cx="784123" cy="899883"/>
          </a:xfrm>
        </p:spPr>
        <p:txBody>
          <a:bodyPr/>
          <a:lstStyle/>
          <a:p>
            <a:pPr algn="l" defTabSz="914309"/>
            <a:fld id="{840C1E0B-154D-844F-9C3C-CB8827A7EAB0}" type="slidenum">
              <a:rPr lang="en-GB"/>
              <a:pPr algn="l" defTabSz="914309"/>
              <a:t>7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53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2B262-00BF-B347-8B38-5582977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503"/>
            <a:ext cx="1401478" cy="782467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C18D3A-3059-0443-B3CE-0D42B3E84C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39220" y="1686152"/>
            <a:ext cx="8303576" cy="4272261"/>
          </a:xfrm>
        </p:spPr>
        <p:txBody>
          <a:bodyPr>
            <a:noAutofit/>
          </a:bodyPr>
          <a:lstStyle/>
          <a:p>
            <a:pPr lvl="1"/>
            <a:r>
              <a:rPr lang="en-GB" dirty="0">
                <a:solidFill>
                  <a:schemeClr val="tx2"/>
                </a:solidFill>
                <a:latin typeface="DIN Pro Medium" pitchFamily="2" charset="0"/>
              </a:rPr>
              <a:t>Observations in hardware</a:t>
            </a:r>
          </a:p>
          <a:p>
            <a:pPr lvl="1"/>
            <a:endParaRPr lang="en-GB" sz="1600" dirty="0">
              <a:solidFill>
                <a:schemeClr val="tx2"/>
              </a:solidFill>
              <a:latin typeface="DIN Pro Medium" pitchFamily="2" charset="0"/>
            </a:endParaRPr>
          </a:p>
          <a:p>
            <a:pPr lvl="1"/>
            <a:r>
              <a:rPr lang="en-GB" sz="1600" dirty="0"/>
              <a:t>x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r>
              <a:rPr lang="en-GB" dirty="0">
                <a:solidFill>
                  <a:schemeClr val="tx2"/>
                </a:solidFill>
                <a:latin typeface="DIN Pro Medium" pitchFamily="2" charset="0"/>
              </a:rPr>
              <a:t>Observations in simulation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y</a:t>
            </a:r>
            <a:endParaRPr lang="en-GB" sz="1800" dirty="0"/>
          </a:p>
          <a:p>
            <a:pPr lvl="1"/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ED0057-7892-EE4F-8360-277DDF3DF3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85704" y="5957670"/>
            <a:ext cx="7003139" cy="899884"/>
          </a:xfrm>
        </p:spPr>
        <p:txBody>
          <a:bodyPr/>
          <a:lstStyle/>
          <a:p>
            <a:pPr defTabSz="914309"/>
            <a:r>
              <a:rPr lang="en-GB"/>
              <a:t>Footer text - Faculty or Research Institute name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38924C-8DE8-1C4C-82AF-2181C61B47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50791" y="5957671"/>
            <a:ext cx="784123" cy="899883"/>
          </a:xfrm>
        </p:spPr>
        <p:txBody>
          <a:bodyPr/>
          <a:lstStyle/>
          <a:p>
            <a:pPr algn="l" defTabSz="914309"/>
            <a:fld id="{840C1E0B-154D-844F-9C3C-CB8827A7EAB0}" type="slidenum">
              <a:rPr lang="en-GB"/>
              <a:pPr algn="l" defTabSz="914309"/>
              <a:t>8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52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2B262-00BF-B347-8B38-5582977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92" y="451503"/>
            <a:ext cx="1894433" cy="782467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CFC18D3A-3059-0443-B3CE-0D42B3E84C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39220" y="1686152"/>
            <a:ext cx="8303576" cy="4272261"/>
          </a:xfrm>
        </p:spPr>
        <p:txBody>
          <a:bodyPr>
            <a:noAutofit/>
          </a:bodyPr>
          <a:lstStyle/>
          <a:p>
            <a:pPr lvl="1"/>
            <a:r>
              <a:rPr lang="en-GB" dirty="0">
                <a:solidFill>
                  <a:schemeClr val="tx2"/>
                </a:solidFill>
                <a:latin typeface="DIN Pro Medium" pitchFamily="2" charset="0"/>
              </a:rPr>
              <a:t>Conclusion on Task 0</a:t>
            </a:r>
          </a:p>
          <a:p>
            <a:pPr lvl="1"/>
            <a:endParaRPr lang="en-GB" sz="1600" dirty="0">
              <a:solidFill>
                <a:schemeClr val="tx2"/>
              </a:solidFill>
              <a:latin typeface="DIN Pro Medium" pitchFamily="2" charset="0"/>
            </a:endParaRPr>
          </a:p>
          <a:p>
            <a:pPr lvl="1"/>
            <a:r>
              <a:rPr lang="en-GB" sz="1600" dirty="0"/>
              <a:t>x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4ED0057-7892-EE4F-8360-277DDF3DF3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685704" y="5957670"/>
            <a:ext cx="7003139" cy="899884"/>
          </a:xfrm>
        </p:spPr>
        <p:txBody>
          <a:bodyPr/>
          <a:lstStyle/>
          <a:p>
            <a:pPr defTabSz="914309"/>
            <a:r>
              <a:rPr lang="en-GB"/>
              <a:t>Footer text - Faculty or Research Institute name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438924C-8DE8-1C4C-82AF-2181C61B47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50791" y="5957671"/>
            <a:ext cx="784123" cy="899883"/>
          </a:xfrm>
        </p:spPr>
        <p:txBody>
          <a:bodyPr/>
          <a:lstStyle/>
          <a:p>
            <a:pPr algn="l" defTabSz="914309"/>
            <a:fld id="{840C1E0B-154D-844F-9C3C-CB8827A7EAB0}" type="slidenum">
              <a:rPr lang="en-GB"/>
              <a:pPr algn="l" defTabSz="914309"/>
              <a:t>9</a:t>
            </a:fld>
            <a:r>
              <a:rPr lang="en-GB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8786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VU layout">
  <a:themeElements>
    <a:clrScheme name="VU colors">
      <a:dk1>
        <a:srgbClr val="000000"/>
      </a:dk1>
      <a:lt1>
        <a:srgbClr val="0089CF"/>
      </a:lt1>
      <a:dk2>
        <a:srgbClr val="0089CF"/>
      </a:dk2>
      <a:lt2>
        <a:srgbClr val="FFFFFF"/>
      </a:lt2>
      <a:accent1>
        <a:srgbClr val="0089CF"/>
      </a:accent1>
      <a:accent2>
        <a:srgbClr val="4FAF48"/>
      </a:accent2>
      <a:accent3>
        <a:srgbClr val="E8692D"/>
      </a:accent3>
      <a:accent4>
        <a:srgbClr val="8E4DA4"/>
      </a:accent4>
      <a:accent5>
        <a:srgbClr val="F3BA30"/>
      </a:accent5>
      <a:accent6>
        <a:srgbClr val="666666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bg1"/>
        </a:solidFill>
        <a:effectLst>
          <a:outerShdw blurRad="254000" dist="127000" dir="2700000" algn="ctr" rotWithShape="0">
            <a:schemeClr val="tx1">
              <a:alpha val="5000"/>
            </a:schemeClr>
          </a:outerShdw>
        </a:effectLst>
      </a:spPr>
      <a:bodyPr wrap="square" lIns="360000" tIns="360000" rIns="360000" bIns="360000" rtlCol="0">
        <a:noAutofit/>
      </a:bodyPr>
      <a:lstStyle>
        <a:defPPr algn="l">
          <a:defRPr sz="2400" dirty="0">
            <a:solidFill>
              <a:srgbClr val="005CA9"/>
            </a:solidFill>
          </a:defRPr>
        </a:defPPr>
      </a:lstStyle>
    </a:txDef>
  </a:objectDefaults>
  <a:extraClrSchemeLst/>
  <a:custClrLst>
    <a:custClr name="VU blue">
      <a:srgbClr val="0077B3"/>
    </a:custClr>
    <a:custClr name="Orange-red">
      <a:srgbClr val="CC4100"/>
    </a:custClr>
    <a:custClr name="Green">
      <a:srgbClr val="008053"/>
    </a:custClr>
    <a:custClr name="Purple">
      <a:srgbClr val="3B2171"/>
    </a:custClr>
    <a:custClr name="Blue">
      <a:srgbClr val="66AFD4"/>
    </a:custClr>
    <a:custClr name="Chart green">
      <a:srgbClr val="66AFD4"/>
    </a:custClr>
    <a:custClr name="Chart orange">
      <a:srgbClr val="E8692D"/>
    </a:custClr>
    <a:custClr name="Chart purple">
      <a:srgbClr val="8E4DA4"/>
    </a:custClr>
    <a:custClr name="Chart yellow">
      <a:srgbClr val="F3BA30"/>
    </a:custClr>
    <a:custClr name="Chart light grey">
      <a:srgbClr val="D8D3D0"/>
    </a:custClr>
    <a:custClr name="Chart dart grey">
      <a:srgbClr val="066666"/>
    </a:custClr>
    <a:custClr name="Light blue">
      <a:srgbClr val="DFF2FD"/>
    </a:custClr>
    <a:custClr name="Light orange">
      <a:srgbClr val="FCD3B6"/>
    </a:custClr>
    <a:custClr name="Light green">
      <a:srgbClr val="EBF0C6"/>
    </a:custClr>
    <a:custClr name="Light purple">
      <a:srgbClr val="DDC6EE"/>
    </a:custClr>
    <a:custClr name="Change your world">
      <a:srgbClr val="005B9D"/>
    </a:custClr>
  </a:custClrLst>
  <a:extLst>
    <a:ext uri="{05A4C25C-085E-4340-85A3-A5531E510DB2}">
      <thm15:themeFamily xmlns:thm15="http://schemas.microsoft.com/office/thememl/2012/main" name="VU presentation.potx" id="{770E0E84-B485-4E84-B836-4A54F94ECEC7}" vid="{FF63B0E7-7F8A-41A1-A428-C9CFA843BF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433</Words>
  <Application>Microsoft Macintosh PowerPoint</Application>
  <PresentationFormat>Widescreen</PresentationFormat>
  <Paragraphs>83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DIN Pro Medium</vt:lpstr>
      <vt:lpstr>DINPro</vt:lpstr>
      <vt:lpstr>Wingdings</vt:lpstr>
      <vt:lpstr>Office Theme</vt:lpstr>
      <vt:lpstr>VU layout</vt:lpstr>
      <vt:lpstr>PowerPoint Presentation</vt:lpstr>
      <vt:lpstr>Problem definition</vt:lpstr>
      <vt:lpstr>Motivation</vt:lpstr>
      <vt:lpstr>Methodology</vt:lpstr>
      <vt:lpstr>Experimental set up</vt:lpstr>
      <vt:lpstr>The Demos</vt:lpstr>
      <vt:lpstr>The Demos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Kamal Shirbaz</dc:creator>
  <cp:lastModifiedBy>Kamal Shirbaz</cp:lastModifiedBy>
  <cp:revision>4</cp:revision>
  <dcterms:created xsi:type="dcterms:W3CDTF">2024-06-06T19:16:48Z</dcterms:created>
  <dcterms:modified xsi:type="dcterms:W3CDTF">2024-06-06T21:39:07Z</dcterms:modified>
</cp:coreProperties>
</file>